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Они Охраняли Борский мост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714488"/>
            <a:ext cx="26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ПРЕЗЕНТАЦИЯ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714356"/>
            <a:ext cx="764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 автономное учреждение дополнительного образования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Дом детского творчества «Каравелла»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714752"/>
            <a:ext cx="4928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Материал собрали и выполнили работу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Обучающиеся объединения «Мой край»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Югин  Юрий Михайлович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5429264"/>
            <a:ext cx="2675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2021 год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П. Октябрьский г.о.г. Бор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Нижегородская область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343" t="67708" r="64778" b="5208"/>
          <a:stretch>
            <a:fillRect/>
          </a:stretch>
        </p:blipFill>
        <p:spPr bwMode="auto">
          <a:xfrm flipH="1">
            <a:off x="785786" y="3429000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14" y="262927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. </a:t>
            </a:r>
            <a:r>
              <a:rPr lang="ru-RU" i="1" dirty="0" err="1" smtClean="0"/>
              <a:t>Толоконцево</a:t>
            </a:r>
            <a:r>
              <a:rPr lang="ru-RU" i="1" dirty="0" smtClean="0"/>
              <a:t>. В этом здании во время войны находился эвакогоспиталь</a:t>
            </a:r>
            <a:endParaRPr lang="ru-RU" i="1" dirty="0"/>
          </a:p>
        </p:txBody>
      </p:sp>
      <p:pic>
        <p:nvPicPr>
          <p:cNvPr id="9218" name="Picture 2" descr="C:\Users\Admin\Documents\конкурсы\2021\югин\Обелиск\IMG_20210516_12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1592"/>
            <a:ext cx="6316575" cy="46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6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14" y="262927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. </a:t>
            </a:r>
            <a:r>
              <a:rPr lang="ru-RU" i="1" dirty="0" err="1" smtClean="0"/>
              <a:t>Толоконцево</a:t>
            </a:r>
            <a:r>
              <a:rPr lang="ru-RU" i="1" dirty="0" smtClean="0"/>
              <a:t>. В этом здании во время войны находился штаб зенитно-артиллерийского полка</a:t>
            </a:r>
            <a:endParaRPr lang="ru-RU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32331" cy="48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3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14" y="262927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</a:t>
            </a:r>
            <a:r>
              <a:rPr lang="ru-RU" i="1" dirty="0" smtClean="0"/>
              <a:t>. </a:t>
            </a:r>
            <a:r>
              <a:rPr lang="ru-RU" i="1" dirty="0" err="1" smtClean="0"/>
              <a:t>Толоконцево</a:t>
            </a:r>
            <a:r>
              <a:rPr lang="ru-RU" i="1" dirty="0" smtClean="0"/>
              <a:t>. Памятник павшим героям</a:t>
            </a:r>
          </a:p>
          <a:p>
            <a:pPr algn="ctr"/>
            <a:r>
              <a:rPr lang="ru-RU" i="1" dirty="0" smtClean="0"/>
              <a:t>МЫ ПОМНИМ, МЫ ГОРДИМСЯ</a:t>
            </a:r>
            <a:endParaRPr lang="ru-RU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0333"/>
            <a:ext cx="62155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9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224" y="18864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Воздушные налеты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3851" y="917912"/>
            <a:ext cx="49128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авиации во время Отечественной войны 1941-1945 гг. поставило под угрозу безопасность круп­ных населенных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пунктов. 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избежал это­го и г. Горький, как крупный промышленный центр нашей страны, где была сосредоточена большая оборонная промышленность.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бомбы на наш город гитлеровская авиация сбро­сила 4 ноября 1941 года, когда немецкие войска близко подходили к Москве. После этого налеты повторялись в 1942 году, и осо­бенно их было много в 1943 году.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период войны, с ноября 1941 по июнь 1943 го­да, на город было совершено 43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налетаи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сброшено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1561 фугасных и 4787 зажигательных бомб – всего 6348 бомб</a:t>
            </a:r>
            <a:r>
              <a:rPr lang="ru-RU" sz="16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27680"/>
            <a:ext cx="3848314" cy="277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ЖЕЛЕЗНОДОРОЖНЫЙ МОСТ 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191" y="1185697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вражеской авиации стал и Борский железнодорожный мост через реку Волга, мост связывал обороняющийся центр страны с тыловым востоком (Уралом и Сибирью). Для защиты железнодорожного моста через Волгу на Борской земле с декабря 1941 года и до лета 1944 года располагался 1877 зенитно-артиллерийский полк ПВО. Штаб полка находился в Доме культуры войлочно-валяльной фабрики.  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2" y="3789040"/>
            <a:ext cx="41324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104456" cy="292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-49863" y="-132343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РАСПОЛОЖЕНИЕ  ЗЕНИТОК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217" y="1416409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Зенитные орудия располагались по всей длине железнодорожного моста, в районе города Бор, в поселке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Толоконцево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микрорайонах Дружба и Красногорка.   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904656" cy="41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823446"/>
            <a:ext cx="1691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Карта расположения зениток  в окрестностях г. Горького и Борского моста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9596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БАТАРЕЯ, ОГОНЬ!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466" y="1412776"/>
            <a:ext cx="3511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зенитно-артиллерийском полку было 5 дивизионов, в дивизионе 3 батареи, в каждой батареи от 4 до 6 зенитных орудий – это огневой взвод. При каждом орудийном расчете 6 человек. Огневые позиции дивизионов были рассредоточены по  разным местам прилегающим к мосту.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66" y="1735483"/>
            <a:ext cx="4182586" cy="31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ДЕВИЧИЙ  ПОЛК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1877 полка входили девушки, 60% от личного состава. Они были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прибористами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радистами, шоферами, заряжающими, командирами орудий.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охраны моста в зенитно-артиллерийском полку №1877 не было потерь. Был сбит один самолет противника. Свою задачу полк выполнил Борский мост  не был разбомблен.  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97" y="1700808"/>
            <a:ext cx="4565373" cy="39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672653"/>
            <a:ext cx="591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фото бойцы зенитного полка: Турилова З. с однополчанами(групповой снимок), </a:t>
            </a:r>
            <a:r>
              <a:rPr lang="ru-RU" i="1" dirty="0" err="1" smtClean="0"/>
              <a:t>Шиганова</a:t>
            </a:r>
            <a:r>
              <a:rPr lang="ru-RU" i="1" dirty="0" smtClean="0"/>
              <a:t> М., (верхний снимок ) </a:t>
            </a:r>
            <a:r>
              <a:rPr lang="ru-RU" i="1" dirty="0" err="1" smtClean="0"/>
              <a:t>Творогова</a:t>
            </a:r>
            <a:r>
              <a:rPr lang="ru-RU" i="1" dirty="0" smtClean="0"/>
              <a:t> М. (нижний снимок)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81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146" name="Picture 2" descr="C:\Users\Admin\Documents\конкурсы\2021\югин\Обелиск\зенитки\IMG_20210516_101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454590" cy="40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Экспедиция юных краеведов из объединения «Мой край» , руководитель </a:t>
            </a:r>
            <a:r>
              <a:rPr lang="ru-RU" i="1" dirty="0" err="1" smtClean="0"/>
              <a:t>Югин</a:t>
            </a:r>
            <a:r>
              <a:rPr lang="ru-RU" i="1" dirty="0" smtClean="0"/>
              <a:t> Ю.М. по местам  обороны Борского моста.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819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6612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Одно из мест, где стояли зенитки  артиллерийско-зенитного полка </a:t>
            </a:r>
            <a:endParaRPr lang="ru-RU" i="1" dirty="0"/>
          </a:p>
        </p:txBody>
      </p:sp>
      <p:pic>
        <p:nvPicPr>
          <p:cNvPr id="7170" name="Picture 2" descr="C:\Users\Admin\Documents\конкурсы\2021\югин\Обелиск\зенитки\IMG_20210516_111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9351"/>
            <a:ext cx="5977649" cy="44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ЗЕНИТКИ\depositphotos_23931289-stock-photo-vintage-background.jpg"/>
          <p:cNvPicPr>
            <a:picLocks noChangeAspect="1" noChangeArrowheads="1"/>
          </p:cNvPicPr>
          <p:nvPr/>
        </p:nvPicPr>
        <p:blipFill>
          <a:blip r:embed="rId2"/>
          <a:srcRect l="14075"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0438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ПО ДОРОГАМ БЫЛЫХ СРАЖЕНИЙ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76" y="584591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Подъезд к Борскому мосту со стороны г. Бор и железная дорога</a:t>
            </a:r>
            <a:endParaRPr lang="ru-RU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75" y="1393169"/>
            <a:ext cx="5861377" cy="43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27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486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Они Охраняли Борский мост</vt:lpstr>
      <vt:lpstr>Воздушные налеты</vt:lpstr>
      <vt:lpstr>ЖЕЛЕЗНОДОРОЖНЫЙ МОСТ </vt:lpstr>
      <vt:lpstr>РАСПОЛОЖЕНИЕ  ЗЕНИТОК</vt:lpstr>
      <vt:lpstr>БАТАРЕЯ, ОГОНЬ!</vt:lpstr>
      <vt:lpstr>ДЕВИЧИЙ  ПОЛК</vt:lpstr>
      <vt:lpstr>ПО ДОРОГАМ БЫЛЫХ СРАЖЕНИЙ</vt:lpstr>
      <vt:lpstr>ПО ДОРОГАМ БЫЛЫХ СРАЖЕНИЙ</vt:lpstr>
      <vt:lpstr>ПО ДОРОГАМ БЫЛЫХ СРАЖЕНИЙ</vt:lpstr>
      <vt:lpstr>ПО ДОРОГАМ БЫЛЫХ СРАЖЕНИЙ</vt:lpstr>
      <vt:lpstr>ПО ДОРОГАМ БЫЛЫХ СРАЖЕНИЙ</vt:lpstr>
      <vt:lpstr>ПО ДОРОГАМ БЫЛЫХ СРАЖЕНИЙ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51</cp:revision>
  <dcterms:modified xsi:type="dcterms:W3CDTF">2021-05-20T11:02:23Z</dcterms:modified>
</cp:coreProperties>
</file>