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8" r:id="rId4"/>
    <p:sldId id="274" r:id="rId5"/>
    <p:sldId id="275" r:id="rId6"/>
    <p:sldId id="276" r:id="rId7"/>
    <p:sldId id="273" r:id="rId8"/>
    <p:sldId id="277" r:id="rId9"/>
    <p:sldId id="284" r:id="rId10"/>
    <p:sldId id="271" r:id="rId11"/>
    <p:sldId id="260" r:id="rId12"/>
    <p:sldId id="269" r:id="rId13"/>
    <p:sldId id="267" r:id="rId14"/>
    <p:sldId id="261" r:id="rId15"/>
    <p:sldId id="282" r:id="rId16"/>
    <p:sldId id="265" r:id="rId17"/>
    <p:sldId id="285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10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AD8E9-F124-44DA-ADA7-26D223A035DD}" type="doc">
      <dgm:prSet loTypeId="urn:microsoft.com/office/officeart/2005/8/layout/chevron2" loCatId="process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BC84AAF-27F4-4C3E-B195-D46E7EB2626B}">
      <dgm:prSet phldrT="[Текст]" phldr="1"/>
      <dgm:spPr/>
      <dgm:t>
        <a:bodyPr/>
        <a:lstStyle/>
        <a:p>
          <a:endParaRPr lang="ru-RU"/>
        </a:p>
      </dgm:t>
    </dgm:pt>
    <dgm:pt modelId="{8CCEEB2B-4BF9-4FCF-8143-61DB61067E64}" type="parTrans" cxnId="{EAAECDBE-C866-44A7-AC57-9C340D61081F}">
      <dgm:prSet/>
      <dgm:spPr/>
      <dgm:t>
        <a:bodyPr/>
        <a:lstStyle/>
        <a:p>
          <a:endParaRPr lang="ru-RU"/>
        </a:p>
      </dgm:t>
    </dgm:pt>
    <dgm:pt modelId="{A6049C3E-F11E-4F4D-B24B-E350CA2B0979}" type="sibTrans" cxnId="{EAAECDBE-C866-44A7-AC57-9C340D61081F}">
      <dgm:prSet/>
      <dgm:spPr/>
      <dgm:t>
        <a:bodyPr/>
        <a:lstStyle/>
        <a:p>
          <a:endParaRPr lang="ru-RU"/>
        </a:p>
      </dgm:t>
    </dgm:pt>
    <dgm:pt modelId="{1A6C6AE5-8989-4CCF-B00C-F7AFDF5BB063}">
      <dgm:prSet phldrT="[Текст]" custT="1"/>
      <dgm:spPr/>
      <dgm:t>
        <a:bodyPr/>
        <a:lstStyle/>
        <a:p>
          <a:pPr algn="l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Актуальность данной темы в том, что сейчас обучающимся необходимо усваивать большое количество материала.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2723F00-59AC-4B4E-B3C5-1B6D442A4A32}" type="parTrans" cxnId="{07F4F9B3-0298-409C-A017-9B1964ED1D6D}">
      <dgm:prSet/>
      <dgm:spPr/>
      <dgm:t>
        <a:bodyPr/>
        <a:lstStyle/>
        <a:p>
          <a:endParaRPr lang="ru-RU"/>
        </a:p>
      </dgm:t>
    </dgm:pt>
    <dgm:pt modelId="{7D223498-0D7C-4BF1-A1BD-F07B89E65433}" type="sibTrans" cxnId="{07F4F9B3-0298-409C-A017-9B1964ED1D6D}">
      <dgm:prSet/>
      <dgm:spPr/>
      <dgm:t>
        <a:bodyPr/>
        <a:lstStyle/>
        <a:p>
          <a:endParaRPr lang="ru-RU"/>
        </a:p>
      </dgm:t>
    </dgm:pt>
    <dgm:pt modelId="{2EDEE386-033A-4E11-9DDB-42BADF84FD0E}">
      <dgm:prSet/>
      <dgm:spPr/>
      <dgm:t>
        <a:bodyPr/>
        <a:lstStyle/>
        <a:p>
          <a:pPr algn="l"/>
          <a:endParaRPr lang="ru-RU" sz="1200" dirty="0"/>
        </a:p>
      </dgm:t>
    </dgm:pt>
    <dgm:pt modelId="{3D147AFC-0626-4DCC-8C72-A9E6D6CFCC83}" type="parTrans" cxnId="{3E294AAD-37E1-4DBC-9D59-9D41AE194D7D}">
      <dgm:prSet/>
      <dgm:spPr/>
      <dgm:t>
        <a:bodyPr/>
        <a:lstStyle/>
        <a:p>
          <a:endParaRPr lang="ru-RU"/>
        </a:p>
      </dgm:t>
    </dgm:pt>
    <dgm:pt modelId="{9E5A4F71-70E6-4391-8783-BCF777EFB3E3}" type="sibTrans" cxnId="{3E294AAD-37E1-4DBC-9D59-9D41AE194D7D}">
      <dgm:prSet/>
      <dgm:spPr/>
      <dgm:t>
        <a:bodyPr/>
        <a:lstStyle/>
        <a:p>
          <a:endParaRPr lang="ru-RU"/>
        </a:p>
      </dgm:t>
    </dgm:pt>
    <dgm:pt modelId="{C6E63FB7-009F-4296-ADA5-7BDB836FE706}">
      <dgm:prSet phldrT="[Текст]" custT="1"/>
      <dgm:spPr/>
      <dgm:t>
        <a:bodyPr/>
        <a:lstStyle/>
        <a:p>
          <a:pPr algn="l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Педагогу необходимо способствовать развитию мотивации обучающихся, стимулировать их умственную и речевую активность, закреплять новые лексические единицы.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A2ECBB7-77E9-41A8-AB31-D3225D162528}" type="parTrans" cxnId="{530B4688-FA3E-46FE-AE3F-3D3264BD95A0}">
      <dgm:prSet/>
      <dgm:spPr/>
      <dgm:t>
        <a:bodyPr/>
        <a:lstStyle/>
        <a:p>
          <a:endParaRPr lang="ru-RU"/>
        </a:p>
      </dgm:t>
    </dgm:pt>
    <dgm:pt modelId="{9EADE604-93E4-46B2-8E42-AC70680C1DB9}" type="sibTrans" cxnId="{530B4688-FA3E-46FE-AE3F-3D3264BD95A0}">
      <dgm:prSet/>
      <dgm:spPr/>
      <dgm:t>
        <a:bodyPr/>
        <a:lstStyle/>
        <a:p>
          <a:endParaRPr lang="ru-RU"/>
        </a:p>
      </dgm:t>
    </dgm:pt>
    <dgm:pt modelId="{1C67A689-060A-47AA-9709-08ED773D9AE2}">
      <dgm:prSet phldrT="[Текст]" custT="1"/>
      <dgm:spPr/>
      <dgm:t>
        <a:bodyPr/>
        <a:lstStyle/>
        <a:p>
          <a:pPr algn="l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Использование различных игровых приемов на уроке способствует формированию чувство поддержки единства и целостности, преемственности и непрерывности воспитания в командной, подгрупповой, парной работе.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937EFCE2-C039-473B-A869-D9F8401991B3}" type="parTrans" cxnId="{08D7BAA7-038C-4C5C-84FF-41E5B8A50655}">
      <dgm:prSet/>
      <dgm:spPr/>
      <dgm:t>
        <a:bodyPr/>
        <a:lstStyle/>
        <a:p>
          <a:endParaRPr lang="ru-RU"/>
        </a:p>
      </dgm:t>
    </dgm:pt>
    <dgm:pt modelId="{BD024E5C-A452-4413-B892-83EA043A18BE}" type="sibTrans" cxnId="{08D7BAA7-038C-4C5C-84FF-41E5B8A50655}">
      <dgm:prSet/>
      <dgm:spPr/>
      <dgm:t>
        <a:bodyPr/>
        <a:lstStyle/>
        <a:p>
          <a:endParaRPr lang="ru-RU"/>
        </a:p>
      </dgm:t>
    </dgm:pt>
    <dgm:pt modelId="{FD5421FF-185F-442F-B175-7F57BEF189D6}" type="pres">
      <dgm:prSet presAssocID="{8F3AD8E9-F124-44DA-ADA7-26D223A035D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E6C318-C46C-4834-A299-9FA04598E073}" type="pres">
      <dgm:prSet presAssocID="{ABC84AAF-27F4-4C3E-B195-D46E7EB2626B}" presName="composite" presStyleCnt="0"/>
      <dgm:spPr/>
    </dgm:pt>
    <dgm:pt modelId="{5CE71428-0E54-4279-ADDD-593243DA930E}" type="pres">
      <dgm:prSet presAssocID="{ABC84AAF-27F4-4C3E-B195-D46E7EB2626B}" presName="parentText" presStyleLbl="alignNode1" presStyleIdx="0" presStyleCnt="1" custScaleX="1292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72FEF-E9A4-468A-BDA4-BDF916884C3C}" type="pres">
      <dgm:prSet presAssocID="{ABC84AAF-27F4-4C3E-B195-D46E7EB2626B}" presName="descendantText" presStyleLbl="alignAcc1" presStyleIdx="0" presStyleCnt="1" custScaleX="81136" custScaleY="131792" custLinFactNeighborX="1208" custLinFactNeighborY="1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294AAD-37E1-4DBC-9D59-9D41AE194D7D}" srcId="{ABC84AAF-27F4-4C3E-B195-D46E7EB2626B}" destId="{2EDEE386-033A-4E11-9DDB-42BADF84FD0E}" srcOrd="3" destOrd="0" parTransId="{3D147AFC-0626-4DCC-8C72-A9E6D6CFCC83}" sibTransId="{9E5A4F71-70E6-4391-8783-BCF777EFB3E3}"/>
    <dgm:cxn modelId="{530B4688-FA3E-46FE-AE3F-3D3264BD95A0}" srcId="{ABC84AAF-27F4-4C3E-B195-D46E7EB2626B}" destId="{C6E63FB7-009F-4296-ADA5-7BDB836FE706}" srcOrd="1" destOrd="0" parTransId="{8A2ECBB7-77E9-41A8-AB31-D3225D162528}" sibTransId="{9EADE604-93E4-46B2-8E42-AC70680C1DB9}"/>
    <dgm:cxn modelId="{B6646D47-817D-4961-B8FD-63EA6388DA1F}" type="presOf" srcId="{1A6C6AE5-8989-4CCF-B00C-F7AFDF5BB063}" destId="{4E772FEF-E9A4-468A-BDA4-BDF916884C3C}" srcOrd="0" destOrd="0" presId="urn:microsoft.com/office/officeart/2005/8/layout/chevron2"/>
    <dgm:cxn modelId="{07F4F9B3-0298-409C-A017-9B1964ED1D6D}" srcId="{ABC84AAF-27F4-4C3E-B195-D46E7EB2626B}" destId="{1A6C6AE5-8989-4CCF-B00C-F7AFDF5BB063}" srcOrd="0" destOrd="0" parTransId="{22723F00-59AC-4B4E-B3C5-1B6D442A4A32}" sibTransId="{7D223498-0D7C-4BF1-A1BD-F07B89E65433}"/>
    <dgm:cxn modelId="{93E2C044-6773-4259-B91C-E7A80F147559}" type="presOf" srcId="{C6E63FB7-009F-4296-ADA5-7BDB836FE706}" destId="{4E772FEF-E9A4-468A-BDA4-BDF916884C3C}" srcOrd="0" destOrd="1" presId="urn:microsoft.com/office/officeart/2005/8/layout/chevron2"/>
    <dgm:cxn modelId="{23EFAF81-7FD8-4D69-A6DE-D405F8E6E501}" type="presOf" srcId="{ABC84AAF-27F4-4C3E-B195-D46E7EB2626B}" destId="{5CE71428-0E54-4279-ADDD-593243DA930E}" srcOrd="0" destOrd="0" presId="urn:microsoft.com/office/officeart/2005/8/layout/chevron2"/>
    <dgm:cxn modelId="{007DA918-1D7E-417B-9AB2-B410CA1970D0}" type="presOf" srcId="{1C67A689-060A-47AA-9709-08ED773D9AE2}" destId="{4E772FEF-E9A4-468A-BDA4-BDF916884C3C}" srcOrd="0" destOrd="2" presId="urn:microsoft.com/office/officeart/2005/8/layout/chevron2"/>
    <dgm:cxn modelId="{08D7BAA7-038C-4C5C-84FF-41E5B8A50655}" srcId="{ABC84AAF-27F4-4C3E-B195-D46E7EB2626B}" destId="{1C67A689-060A-47AA-9709-08ED773D9AE2}" srcOrd="2" destOrd="0" parTransId="{937EFCE2-C039-473B-A869-D9F8401991B3}" sibTransId="{BD024E5C-A452-4413-B892-83EA043A18BE}"/>
    <dgm:cxn modelId="{EAAECDBE-C866-44A7-AC57-9C340D61081F}" srcId="{8F3AD8E9-F124-44DA-ADA7-26D223A035DD}" destId="{ABC84AAF-27F4-4C3E-B195-D46E7EB2626B}" srcOrd="0" destOrd="0" parTransId="{8CCEEB2B-4BF9-4FCF-8143-61DB61067E64}" sibTransId="{A6049C3E-F11E-4F4D-B24B-E350CA2B0979}"/>
    <dgm:cxn modelId="{6082BE3E-2FE6-4F78-BA13-9E0D7B305C2A}" type="presOf" srcId="{8F3AD8E9-F124-44DA-ADA7-26D223A035DD}" destId="{FD5421FF-185F-442F-B175-7F57BEF189D6}" srcOrd="0" destOrd="0" presId="urn:microsoft.com/office/officeart/2005/8/layout/chevron2"/>
    <dgm:cxn modelId="{05DAD22C-D0E5-4FE5-BF1A-21AD07B886C6}" type="presOf" srcId="{2EDEE386-033A-4E11-9DDB-42BADF84FD0E}" destId="{4E772FEF-E9A4-468A-BDA4-BDF916884C3C}" srcOrd="0" destOrd="3" presId="urn:microsoft.com/office/officeart/2005/8/layout/chevron2"/>
    <dgm:cxn modelId="{4C5846D0-11F1-43F1-9E49-3B37EA76FB3C}" type="presParOf" srcId="{FD5421FF-185F-442F-B175-7F57BEF189D6}" destId="{54E6C318-C46C-4834-A299-9FA04598E073}" srcOrd="0" destOrd="0" presId="urn:microsoft.com/office/officeart/2005/8/layout/chevron2"/>
    <dgm:cxn modelId="{F034042B-74D4-4229-86CD-2E8098D8BFB6}" type="presParOf" srcId="{54E6C318-C46C-4834-A299-9FA04598E073}" destId="{5CE71428-0E54-4279-ADDD-593243DA930E}" srcOrd="0" destOrd="0" presId="urn:microsoft.com/office/officeart/2005/8/layout/chevron2"/>
    <dgm:cxn modelId="{3E1BD491-66DD-4CAC-85FB-987C9B8EA554}" type="presParOf" srcId="{54E6C318-C46C-4834-A299-9FA04598E073}" destId="{4E772FEF-E9A4-468A-BDA4-BDF916884C3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E81106-44D5-4E1C-BBC6-03948FC119CF}" type="doc">
      <dgm:prSet loTypeId="urn:microsoft.com/office/officeart/2008/layout/Vertical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4232DD3-C37E-4C5C-AE71-1862CFEDEF74}">
      <dgm:prSet phldrT="[Текст]" custT="1"/>
      <dgm:spPr/>
      <dgm:t>
        <a:bodyPr/>
        <a:lstStyle/>
        <a:p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Новизна моего педагогического опыта заключается в применении последовательности</a:t>
          </a:r>
          <a:endParaRPr lang="ru-RU" sz="800" dirty="0">
            <a:solidFill>
              <a:schemeClr val="tx1"/>
            </a:solidFill>
          </a:endParaRPr>
        </a:p>
      </dgm:t>
    </dgm:pt>
    <dgm:pt modelId="{FF818B8B-E6DB-46BC-AB76-6E899EFA897B}" type="parTrans" cxnId="{B29BFC35-37C9-4ECA-9C30-1DD3065A4AA6}">
      <dgm:prSet/>
      <dgm:spPr/>
      <dgm:t>
        <a:bodyPr/>
        <a:lstStyle/>
        <a:p>
          <a:endParaRPr lang="ru-RU"/>
        </a:p>
      </dgm:t>
    </dgm:pt>
    <dgm:pt modelId="{BCAB0DB9-9B64-4250-93DA-83C57C392152}" type="sibTrans" cxnId="{B29BFC35-37C9-4ECA-9C30-1DD3065A4AA6}">
      <dgm:prSet/>
      <dgm:spPr/>
      <dgm:t>
        <a:bodyPr/>
        <a:lstStyle/>
        <a:p>
          <a:endParaRPr lang="ru-RU"/>
        </a:p>
      </dgm:t>
    </dgm:pt>
    <dgm:pt modelId="{158A61E2-C115-497F-885A-CEB80FF10B35}">
      <dgm:prSet phldrT="[Текст]" phldr="1"/>
      <dgm:spPr/>
      <dgm:t>
        <a:bodyPr/>
        <a:lstStyle/>
        <a:p>
          <a:endParaRPr lang="ru-RU" dirty="0"/>
        </a:p>
      </dgm:t>
    </dgm:pt>
    <dgm:pt modelId="{3318CEE0-A7DC-410E-B955-C0D236FD4000}" type="sibTrans" cxnId="{F3A6DD1A-83DA-4EE7-84A0-EC3FA5E99ADD}">
      <dgm:prSet/>
      <dgm:spPr/>
      <dgm:t>
        <a:bodyPr/>
        <a:lstStyle/>
        <a:p>
          <a:endParaRPr lang="ru-RU"/>
        </a:p>
      </dgm:t>
    </dgm:pt>
    <dgm:pt modelId="{0FD2F404-B24A-4CAE-97B7-C8CFC2867D52}" type="parTrans" cxnId="{F3A6DD1A-83DA-4EE7-84A0-EC3FA5E99ADD}">
      <dgm:prSet/>
      <dgm:spPr/>
      <dgm:t>
        <a:bodyPr/>
        <a:lstStyle/>
        <a:p>
          <a:endParaRPr lang="ru-RU"/>
        </a:p>
      </dgm:t>
    </dgm:pt>
    <dgm:pt modelId="{97DFD3E5-F0C8-4FBC-A142-AC640DE6929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новых подходов и методов, проявляющихся во взаимодействии 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педагога 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 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воспитанника  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помощью игровых технологий.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Наиболее эффективно достигать  прогнозируемых результатов и раскрывать потенциальные возможности каждого обучающихся  помогает определенный алгоритм организации проведения игровых технологий.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Игра – это одна из ведущих деятельностей в начальной школе – использование  интерактивных </a:t>
          </a:r>
          <a:r>
            <a:rPr lang="ru-RU" sz="16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квест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-игр и  онлайн игры-тренажёров с применением новых ИКТ технологий в обучении иностранному языку позволит повысить активность детей, заинтересованность предметом.</a:t>
          </a:r>
          <a:endParaRPr lang="ru-RU" dirty="0">
            <a:solidFill>
              <a:schemeClr val="tx1"/>
            </a:solidFill>
          </a:endParaRPr>
        </a:p>
      </dgm:t>
    </dgm:pt>
    <dgm:pt modelId="{9CD65055-BB1F-40CF-A4D1-403868F3E734}" type="parTrans" cxnId="{F82B376F-C766-4A1A-8B27-E93B7F2F6810}">
      <dgm:prSet/>
      <dgm:spPr/>
      <dgm:t>
        <a:bodyPr/>
        <a:lstStyle/>
        <a:p>
          <a:endParaRPr lang="ru-RU"/>
        </a:p>
      </dgm:t>
    </dgm:pt>
    <dgm:pt modelId="{FD9B14AD-96AD-4ED8-88E2-7F574B61B5C1}" type="sibTrans" cxnId="{F82B376F-C766-4A1A-8B27-E93B7F2F6810}">
      <dgm:prSet/>
      <dgm:spPr/>
      <dgm:t>
        <a:bodyPr/>
        <a:lstStyle/>
        <a:p>
          <a:endParaRPr lang="ru-RU"/>
        </a:p>
      </dgm:t>
    </dgm:pt>
    <dgm:pt modelId="{588A94E7-4294-463A-9075-3E3DE4C2FFF3}" type="pres">
      <dgm:prSet presAssocID="{E1E81106-44D5-4E1C-BBC6-03948FC119C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27CDA3E9-A747-4640-AFA8-90DBCA62DAA7}" type="pres">
      <dgm:prSet presAssocID="{158A61E2-C115-497F-885A-CEB80FF10B35}" presName="parenttextcomposite" presStyleCnt="0"/>
      <dgm:spPr/>
    </dgm:pt>
    <dgm:pt modelId="{4E06FF16-7F9C-440A-A455-57A1A24FA324}" type="pres">
      <dgm:prSet presAssocID="{158A61E2-C115-497F-885A-CEB80FF10B35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11C24-A394-4144-B2C1-C5C4B72FD8BC}" type="pres">
      <dgm:prSet presAssocID="{158A61E2-C115-497F-885A-CEB80FF10B35}" presName="composite" presStyleCnt="0"/>
      <dgm:spPr/>
    </dgm:pt>
    <dgm:pt modelId="{2DEA4BED-3613-4428-9614-C9F529C5B733}" type="pres">
      <dgm:prSet presAssocID="{158A61E2-C115-497F-885A-CEB80FF10B35}" presName="chevron1" presStyleLbl="alignNode1" presStyleIdx="0" presStyleCnt="7" custScaleX="123519" custScaleY="236672"/>
      <dgm:spPr/>
    </dgm:pt>
    <dgm:pt modelId="{E78581B3-B9C6-4F17-8B22-94233BAB8F1F}" type="pres">
      <dgm:prSet presAssocID="{158A61E2-C115-497F-885A-CEB80FF10B35}" presName="chevron2" presStyleLbl="alignNode1" presStyleIdx="1" presStyleCnt="7" custScaleX="118377" custScaleY="236672"/>
      <dgm:spPr/>
    </dgm:pt>
    <dgm:pt modelId="{547112C4-E364-498B-A8EC-42DE5279EFB5}" type="pres">
      <dgm:prSet presAssocID="{158A61E2-C115-497F-885A-CEB80FF10B35}" presName="chevron3" presStyleLbl="alignNode1" presStyleIdx="2" presStyleCnt="7" custScaleX="105475" custScaleY="236672"/>
      <dgm:spPr/>
    </dgm:pt>
    <dgm:pt modelId="{1355FAF0-ABDD-4181-A175-016D53612CDB}" type="pres">
      <dgm:prSet presAssocID="{158A61E2-C115-497F-885A-CEB80FF10B35}" presName="chevron4" presStyleLbl="alignNode1" presStyleIdx="3" presStyleCnt="7" custScaleX="100333" custScaleY="236672"/>
      <dgm:spPr/>
    </dgm:pt>
    <dgm:pt modelId="{4B4DB23F-92BE-44DF-9DA9-73724959F5AC}" type="pres">
      <dgm:prSet presAssocID="{158A61E2-C115-497F-885A-CEB80FF10B35}" presName="chevron5" presStyleLbl="alignNode1" presStyleIdx="4" presStyleCnt="7" custScaleY="236672"/>
      <dgm:spPr/>
    </dgm:pt>
    <dgm:pt modelId="{28069457-C793-4D82-938C-11E13C62FAAE}" type="pres">
      <dgm:prSet presAssocID="{158A61E2-C115-497F-885A-CEB80FF10B35}" presName="chevron6" presStyleLbl="alignNode1" presStyleIdx="5" presStyleCnt="7" custScaleY="236672"/>
      <dgm:spPr/>
    </dgm:pt>
    <dgm:pt modelId="{EB4E6926-AC7F-4D64-8C68-94250AC14F58}" type="pres">
      <dgm:prSet presAssocID="{158A61E2-C115-497F-885A-CEB80FF10B35}" presName="chevron7" presStyleLbl="alignNode1" presStyleIdx="6" presStyleCnt="7" custScaleY="236672"/>
      <dgm:spPr/>
    </dgm:pt>
    <dgm:pt modelId="{85507EC7-8E31-4BED-AA82-7672FA38AAB6}" type="pres">
      <dgm:prSet presAssocID="{158A61E2-C115-497F-885A-CEB80FF10B35}" presName="childtext" presStyleLbl="solidFgAcc1" presStyleIdx="0" presStyleCnt="1" custScaleX="99749" custScaleY="221776" custLinFactNeighborX="-1345" custLinFactNeighborY="-19690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F1E154-FC21-44D0-AD2C-77A323BF0827}" type="presOf" srcId="{94232DD3-C37E-4C5C-AE71-1862CFEDEF74}" destId="{85507EC7-8E31-4BED-AA82-7672FA38AAB6}" srcOrd="0" destOrd="0" presId="urn:microsoft.com/office/officeart/2008/layout/VerticalAccentList"/>
    <dgm:cxn modelId="{39390F79-61E5-4420-90C0-46D92BA2D855}" type="presOf" srcId="{97DFD3E5-F0C8-4FBC-A142-AC640DE6929B}" destId="{85507EC7-8E31-4BED-AA82-7672FA38AAB6}" srcOrd="0" destOrd="1" presId="urn:microsoft.com/office/officeart/2008/layout/VerticalAccentList"/>
    <dgm:cxn modelId="{F82B376F-C766-4A1A-8B27-E93B7F2F6810}" srcId="{158A61E2-C115-497F-885A-CEB80FF10B35}" destId="{97DFD3E5-F0C8-4FBC-A142-AC640DE6929B}" srcOrd="1" destOrd="0" parTransId="{9CD65055-BB1F-40CF-A4D1-403868F3E734}" sibTransId="{FD9B14AD-96AD-4ED8-88E2-7F574B61B5C1}"/>
    <dgm:cxn modelId="{F3A6DD1A-83DA-4EE7-84A0-EC3FA5E99ADD}" srcId="{E1E81106-44D5-4E1C-BBC6-03948FC119CF}" destId="{158A61E2-C115-497F-885A-CEB80FF10B35}" srcOrd="0" destOrd="0" parTransId="{0FD2F404-B24A-4CAE-97B7-C8CFC2867D52}" sibTransId="{3318CEE0-A7DC-410E-B955-C0D236FD4000}"/>
    <dgm:cxn modelId="{504DD40E-3DE5-4D22-BAFD-DCD30D44D16B}" type="presOf" srcId="{158A61E2-C115-497F-885A-CEB80FF10B35}" destId="{4E06FF16-7F9C-440A-A455-57A1A24FA324}" srcOrd="0" destOrd="0" presId="urn:microsoft.com/office/officeart/2008/layout/VerticalAccentList"/>
    <dgm:cxn modelId="{9E1BAF4A-8BA5-4C0F-B545-518DF9179341}" type="presOf" srcId="{E1E81106-44D5-4E1C-BBC6-03948FC119CF}" destId="{588A94E7-4294-463A-9075-3E3DE4C2FFF3}" srcOrd="0" destOrd="0" presId="urn:microsoft.com/office/officeart/2008/layout/VerticalAccentList"/>
    <dgm:cxn modelId="{B29BFC35-37C9-4ECA-9C30-1DD3065A4AA6}" srcId="{158A61E2-C115-497F-885A-CEB80FF10B35}" destId="{94232DD3-C37E-4C5C-AE71-1862CFEDEF74}" srcOrd="0" destOrd="0" parTransId="{FF818B8B-E6DB-46BC-AB76-6E899EFA897B}" sibTransId="{BCAB0DB9-9B64-4250-93DA-83C57C392152}"/>
    <dgm:cxn modelId="{E0E3F56D-036B-4FFD-A07E-759EF49B4BAE}" type="presParOf" srcId="{588A94E7-4294-463A-9075-3E3DE4C2FFF3}" destId="{27CDA3E9-A747-4640-AFA8-90DBCA62DAA7}" srcOrd="0" destOrd="0" presId="urn:microsoft.com/office/officeart/2008/layout/VerticalAccentList"/>
    <dgm:cxn modelId="{864F82D0-A730-4B74-B728-CFDAC6CFA8F8}" type="presParOf" srcId="{27CDA3E9-A747-4640-AFA8-90DBCA62DAA7}" destId="{4E06FF16-7F9C-440A-A455-57A1A24FA324}" srcOrd="0" destOrd="0" presId="urn:microsoft.com/office/officeart/2008/layout/VerticalAccentList"/>
    <dgm:cxn modelId="{5F42E22A-FACE-486E-BE43-A50D0FAFB62E}" type="presParOf" srcId="{588A94E7-4294-463A-9075-3E3DE4C2FFF3}" destId="{30111C24-A394-4144-B2C1-C5C4B72FD8BC}" srcOrd="1" destOrd="0" presId="urn:microsoft.com/office/officeart/2008/layout/VerticalAccentList"/>
    <dgm:cxn modelId="{CCB803A2-9D02-4140-BC61-C0B76EADA229}" type="presParOf" srcId="{30111C24-A394-4144-B2C1-C5C4B72FD8BC}" destId="{2DEA4BED-3613-4428-9614-C9F529C5B733}" srcOrd="0" destOrd="0" presId="urn:microsoft.com/office/officeart/2008/layout/VerticalAccentList"/>
    <dgm:cxn modelId="{F903C612-D438-4B6E-B113-4CD456517028}" type="presParOf" srcId="{30111C24-A394-4144-B2C1-C5C4B72FD8BC}" destId="{E78581B3-B9C6-4F17-8B22-94233BAB8F1F}" srcOrd="1" destOrd="0" presId="urn:microsoft.com/office/officeart/2008/layout/VerticalAccentList"/>
    <dgm:cxn modelId="{E9DE623F-82D4-4B6C-87AF-E6B928CFD11C}" type="presParOf" srcId="{30111C24-A394-4144-B2C1-C5C4B72FD8BC}" destId="{547112C4-E364-498B-A8EC-42DE5279EFB5}" srcOrd="2" destOrd="0" presId="urn:microsoft.com/office/officeart/2008/layout/VerticalAccentList"/>
    <dgm:cxn modelId="{84EE1680-21C9-4F3D-95F0-45A6D50EC9E6}" type="presParOf" srcId="{30111C24-A394-4144-B2C1-C5C4B72FD8BC}" destId="{1355FAF0-ABDD-4181-A175-016D53612CDB}" srcOrd="3" destOrd="0" presId="urn:microsoft.com/office/officeart/2008/layout/VerticalAccentList"/>
    <dgm:cxn modelId="{F1BFFAE1-0F41-444F-BB71-C2893D4C27B1}" type="presParOf" srcId="{30111C24-A394-4144-B2C1-C5C4B72FD8BC}" destId="{4B4DB23F-92BE-44DF-9DA9-73724959F5AC}" srcOrd="4" destOrd="0" presId="urn:microsoft.com/office/officeart/2008/layout/VerticalAccentList"/>
    <dgm:cxn modelId="{6AD85B85-3F6C-4ED5-BAB5-54B8CD5D29AB}" type="presParOf" srcId="{30111C24-A394-4144-B2C1-C5C4B72FD8BC}" destId="{28069457-C793-4D82-938C-11E13C62FAAE}" srcOrd="5" destOrd="0" presId="urn:microsoft.com/office/officeart/2008/layout/VerticalAccentList"/>
    <dgm:cxn modelId="{58781A2F-E5B8-4755-A33A-D9E01EC3D8AC}" type="presParOf" srcId="{30111C24-A394-4144-B2C1-C5C4B72FD8BC}" destId="{EB4E6926-AC7F-4D64-8C68-94250AC14F58}" srcOrd="6" destOrd="0" presId="urn:microsoft.com/office/officeart/2008/layout/VerticalAccentList"/>
    <dgm:cxn modelId="{E893F232-B191-460B-98C1-E0A7466AA87A}" type="presParOf" srcId="{30111C24-A394-4144-B2C1-C5C4B72FD8BC}" destId="{85507EC7-8E31-4BED-AA82-7672FA38AAB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C55C26-D971-4B53-8060-86F28DBC0DB3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89CED08B-D1C8-4AE4-91CD-59E723BBB63C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Подобрать вид и метод обучения интерактивный игры по тематике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C485982-DFD8-4C93-AA78-254D5DC108AB}" type="parTrans" cxnId="{6DFA7E7B-27A8-4533-88C4-C01335F718C7}">
      <dgm:prSet/>
      <dgm:spPr/>
      <dgm:t>
        <a:bodyPr/>
        <a:lstStyle/>
        <a:p>
          <a:endParaRPr lang="ru-RU"/>
        </a:p>
      </dgm:t>
    </dgm:pt>
    <dgm:pt modelId="{06481158-6B46-450C-A80A-94BDE7CB0D81}" type="sibTrans" cxnId="{6DFA7E7B-27A8-4533-88C4-C01335F718C7}">
      <dgm:prSet/>
      <dgm:spPr/>
      <dgm:t>
        <a:bodyPr/>
        <a:lstStyle/>
        <a:p>
          <a:endParaRPr lang="ru-RU"/>
        </a:p>
      </dgm:t>
    </dgm:pt>
    <dgm:pt modelId="{E4E12DB5-3011-4763-96BE-298B190FD99F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Создать проект интерактивной игры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3C6179AB-8FF3-4891-ACF8-BA5F3E4E9AA3}" type="parTrans" cxnId="{52960A08-65A4-41CE-A57C-2017945C8A5B}">
      <dgm:prSet/>
      <dgm:spPr/>
      <dgm:t>
        <a:bodyPr/>
        <a:lstStyle/>
        <a:p>
          <a:endParaRPr lang="ru-RU"/>
        </a:p>
      </dgm:t>
    </dgm:pt>
    <dgm:pt modelId="{AF99994C-D178-4138-AA24-5CC96D6DAF65}" type="sibTrans" cxnId="{52960A08-65A4-41CE-A57C-2017945C8A5B}">
      <dgm:prSet/>
      <dgm:spPr/>
      <dgm:t>
        <a:bodyPr/>
        <a:lstStyle/>
        <a:p>
          <a:endParaRPr lang="ru-RU"/>
        </a:p>
      </dgm:t>
    </dgm:pt>
    <dgm:pt modelId="{7B570ED4-A7F5-4FCA-B353-37F58D1FD2C3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Расширить знания о сохранении дисциплины игры и принятие правил игры </a:t>
          </a:r>
        </a:p>
      </dgm:t>
    </dgm:pt>
    <dgm:pt modelId="{95A5A608-FF67-46E1-9D33-10038D43F298}" type="parTrans" cxnId="{3AAA4C97-C442-4C9D-B8EE-18865EC50C55}">
      <dgm:prSet/>
      <dgm:spPr/>
      <dgm:t>
        <a:bodyPr/>
        <a:lstStyle/>
        <a:p>
          <a:endParaRPr lang="ru-RU"/>
        </a:p>
      </dgm:t>
    </dgm:pt>
    <dgm:pt modelId="{9E8926CA-C768-4125-BAC5-5FA21CEA354B}" type="sibTrans" cxnId="{3AAA4C97-C442-4C9D-B8EE-18865EC50C55}">
      <dgm:prSet/>
      <dgm:spPr/>
      <dgm:t>
        <a:bodyPr/>
        <a:lstStyle/>
        <a:p>
          <a:endParaRPr lang="ru-RU"/>
        </a:p>
      </dgm:t>
    </dgm:pt>
    <dgm:pt modelId="{8EA3E383-A17E-407A-AB4C-39045600DB84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Провести коррекцию выполненных заданий и разобрать проблемы знаний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33FB11B7-24AE-4CB7-A82D-0CCBE1ED5559}" type="parTrans" cxnId="{5CF1FA32-5AED-4BD4-AF0F-665B8B731611}">
      <dgm:prSet/>
      <dgm:spPr/>
      <dgm:t>
        <a:bodyPr/>
        <a:lstStyle/>
        <a:p>
          <a:endParaRPr lang="ru-RU"/>
        </a:p>
      </dgm:t>
    </dgm:pt>
    <dgm:pt modelId="{917561CA-92F0-476B-8E96-B58720517FBD}" type="sibTrans" cxnId="{5CF1FA32-5AED-4BD4-AF0F-665B8B731611}">
      <dgm:prSet/>
      <dgm:spPr/>
      <dgm:t>
        <a:bodyPr/>
        <a:lstStyle/>
        <a:p>
          <a:endParaRPr lang="ru-RU"/>
        </a:p>
      </dgm:t>
    </dgm:pt>
    <dgm:pt modelId="{A15487A3-ED7D-48F7-BA6C-946788645E61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Подобрать 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игры, соответствующие психологическим и возрастным особенностям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, знаниям обучающихся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A2B122B-A24D-4FB8-92AD-EC9E9C8D7E3B}" type="parTrans" cxnId="{352BC608-950E-44A1-946D-1D5414F9501C}">
      <dgm:prSet/>
      <dgm:spPr/>
      <dgm:t>
        <a:bodyPr/>
        <a:lstStyle/>
        <a:p>
          <a:endParaRPr lang="ru-RU"/>
        </a:p>
      </dgm:t>
    </dgm:pt>
    <dgm:pt modelId="{EA7D9F27-19FF-4A0B-B284-7C4486A26B0C}" type="sibTrans" cxnId="{352BC608-950E-44A1-946D-1D5414F9501C}">
      <dgm:prSet/>
      <dgm:spPr/>
      <dgm:t>
        <a:bodyPr/>
        <a:lstStyle/>
        <a:p>
          <a:endParaRPr lang="ru-RU"/>
        </a:p>
      </dgm:t>
    </dgm:pt>
    <dgm:pt modelId="{2AD2E55C-47B8-4AE1-A93B-C0F0B919A1F3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Диагностировать 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имеющийся уровень знаний обучающихся</a:t>
          </a:r>
        </a:p>
      </dgm:t>
    </dgm:pt>
    <dgm:pt modelId="{5A479B53-05B1-447F-917C-CC75C840CFF5}" type="parTrans" cxnId="{5E54AC9B-563C-4A12-9DC9-CFAC95A4C720}">
      <dgm:prSet/>
      <dgm:spPr/>
      <dgm:t>
        <a:bodyPr/>
        <a:lstStyle/>
        <a:p>
          <a:endParaRPr lang="ru-RU"/>
        </a:p>
      </dgm:t>
    </dgm:pt>
    <dgm:pt modelId="{9DAC0321-203D-4668-9C1D-2B1E5989E610}" type="sibTrans" cxnId="{5E54AC9B-563C-4A12-9DC9-CFAC95A4C720}">
      <dgm:prSet/>
      <dgm:spPr/>
      <dgm:t>
        <a:bodyPr/>
        <a:lstStyle/>
        <a:p>
          <a:endParaRPr lang="ru-RU"/>
        </a:p>
      </dgm:t>
    </dgm:pt>
    <dgm:pt modelId="{4364000D-89B6-467A-B5DF-866BE0B3B267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Разобрать  развитие характера и содержания сюжета игры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FCCC67D-6AE9-40CC-BE83-356F2DA046AB}" type="parTrans" cxnId="{E4D2D924-7626-42B3-9C6E-1FA6D8C30DF5}">
      <dgm:prSet/>
      <dgm:spPr/>
      <dgm:t>
        <a:bodyPr/>
        <a:lstStyle/>
        <a:p>
          <a:endParaRPr lang="ru-RU"/>
        </a:p>
      </dgm:t>
    </dgm:pt>
    <dgm:pt modelId="{8940EF44-5B47-4EBA-919B-85851356662C}" type="sibTrans" cxnId="{E4D2D924-7626-42B3-9C6E-1FA6D8C30DF5}">
      <dgm:prSet/>
      <dgm:spPr/>
      <dgm:t>
        <a:bodyPr/>
        <a:lstStyle/>
        <a:p>
          <a:endParaRPr lang="ru-RU"/>
        </a:p>
      </dgm:t>
    </dgm:pt>
    <dgm:pt modelId="{1A3F2B73-CB65-4C38-93A3-5A560EB130A4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Провести анализ 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результатов </a:t>
          </a:r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интерактивной игры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513D1FF2-D33A-49CE-ABAE-706F8BD3E630}" type="parTrans" cxnId="{E735AC48-DA1C-4079-9B76-9D7AB39ACC22}">
      <dgm:prSet/>
      <dgm:spPr/>
      <dgm:t>
        <a:bodyPr/>
        <a:lstStyle/>
        <a:p>
          <a:endParaRPr lang="ru-RU"/>
        </a:p>
      </dgm:t>
    </dgm:pt>
    <dgm:pt modelId="{B3B8A5AC-01E9-40C2-9D4C-43F466076D6A}" type="sibTrans" cxnId="{E735AC48-DA1C-4079-9B76-9D7AB39ACC22}">
      <dgm:prSet/>
      <dgm:spPr/>
      <dgm:t>
        <a:bodyPr/>
        <a:lstStyle/>
        <a:p>
          <a:endParaRPr lang="ru-RU"/>
        </a:p>
      </dgm:t>
    </dgm:pt>
    <dgm:pt modelId="{ACB84CFD-826F-48BF-B884-1385095E5559}" type="pres">
      <dgm:prSet presAssocID="{31C55C26-D971-4B53-8060-86F28DBC0DB3}" presName="compositeShape" presStyleCnt="0">
        <dgm:presLayoutVars>
          <dgm:dir/>
          <dgm:resizeHandles/>
        </dgm:presLayoutVars>
      </dgm:prSet>
      <dgm:spPr/>
    </dgm:pt>
    <dgm:pt modelId="{B83494C0-0CAB-4C46-9115-8E1426D0AF3C}" type="pres">
      <dgm:prSet presAssocID="{31C55C26-D971-4B53-8060-86F28DBC0DB3}" presName="pyramid" presStyleLbl="node1" presStyleIdx="0" presStyleCnt="1"/>
      <dgm:spPr/>
    </dgm:pt>
    <dgm:pt modelId="{A83B9342-193D-4B83-A63A-ECE6E3249C1A}" type="pres">
      <dgm:prSet presAssocID="{31C55C26-D971-4B53-8060-86F28DBC0DB3}" presName="theList" presStyleCnt="0"/>
      <dgm:spPr/>
    </dgm:pt>
    <dgm:pt modelId="{61E40629-695A-40EA-A0E1-187EA74B1F69}" type="pres">
      <dgm:prSet presAssocID="{E4E12DB5-3011-4763-96BE-298B190FD99F}" presName="aNode" presStyleLbl="fgAcc1" presStyleIdx="0" presStyleCnt="8" custScaleX="119718" custLinFactY="464413" custLinFactNeighborX="8959" custLinFactNeighborY="5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840CF-1989-4739-952A-9B23E251CC18}" type="pres">
      <dgm:prSet presAssocID="{E4E12DB5-3011-4763-96BE-298B190FD99F}" presName="aSpace" presStyleCnt="0"/>
      <dgm:spPr/>
    </dgm:pt>
    <dgm:pt modelId="{CB378B07-3AF3-43D4-BB91-ADE1ACABF095}" type="pres">
      <dgm:prSet presAssocID="{2AD2E55C-47B8-4AE1-A93B-C0F0B919A1F3}" presName="aNode" presStyleLbl="fgAcc1" presStyleIdx="1" presStyleCnt="8" custScaleX="125091" custLinFactY="-55069" custLinFactNeighborX="267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1C89D-7B0E-40D6-8820-9417B7016B96}" type="pres">
      <dgm:prSet presAssocID="{2AD2E55C-47B8-4AE1-A93B-C0F0B919A1F3}" presName="aSpace" presStyleCnt="0"/>
      <dgm:spPr/>
    </dgm:pt>
    <dgm:pt modelId="{6DAF9D60-4A2C-47CD-8DE0-74D9FA3CD999}" type="pres">
      <dgm:prSet presAssocID="{A15487A3-ED7D-48F7-BA6C-946788645E61}" presName="aNode" presStyleLbl="fgAcc1" presStyleIdx="2" presStyleCnt="8" custScaleX="137653" custLinFactY="-257360" custLinFactNeighborX="2232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A1299-DA66-4F35-9819-5162695BC3CA}" type="pres">
      <dgm:prSet presAssocID="{A15487A3-ED7D-48F7-BA6C-946788645E61}" presName="aSpace" presStyleCnt="0"/>
      <dgm:spPr/>
    </dgm:pt>
    <dgm:pt modelId="{5E5F2FB1-A004-4F67-BFAE-3C75E6E5CE8D}" type="pres">
      <dgm:prSet presAssocID="{89CED08B-D1C8-4AE4-91CD-59E723BBB63C}" presName="aNode" presStyleLbl="fgAcc1" presStyleIdx="3" presStyleCnt="8" custScaleX="115233" custLinFactY="-50487" custLinFactNeighborX="223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9276E-F6A1-485B-A549-1909B4A875B6}" type="pres">
      <dgm:prSet presAssocID="{89CED08B-D1C8-4AE4-91CD-59E723BBB63C}" presName="aSpace" presStyleCnt="0"/>
      <dgm:spPr/>
    </dgm:pt>
    <dgm:pt modelId="{E53C37C4-7B16-479D-8879-17BECA7D20A6}" type="pres">
      <dgm:prSet presAssocID="{4364000D-89B6-467A-B5DF-866BE0B3B267}" presName="aNode" presStyleLbl="fgAcc1" presStyleIdx="4" presStyleCnt="8" custScaleX="110749" custLinFactY="-252778" custLinFactNeighborX="-9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A13090-9B10-43A9-BF11-67F5BD8F36E5}" type="pres">
      <dgm:prSet presAssocID="{4364000D-89B6-467A-B5DF-866BE0B3B267}" presName="aSpace" presStyleCnt="0"/>
      <dgm:spPr/>
    </dgm:pt>
    <dgm:pt modelId="{01BF7696-BC66-4F79-A4C9-7810399E9B60}" type="pres">
      <dgm:prSet presAssocID="{7B570ED4-A7F5-4FCA-B353-37F58D1FD2C3}" presName="aNode" presStyleLbl="fgAcc1" presStyleIdx="5" presStyleCnt="8" custScaleX="117046" custLinFactY="-133847" custLinFactNeighborX="5381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38A64-3396-4CFC-A485-9F598AD4E97A}" type="pres">
      <dgm:prSet presAssocID="{7B570ED4-A7F5-4FCA-B353-37F58D1FD2C3}" presName="aSpace" presStyleCnt="0"/>
      <dgm:spPr/>
    </dgm:pt>
    <dgm:pt modelId="{42204DA5-9E1A-4563-A869-6074857B171B}" type="pres">
      <dgm:prSet presAssocID="{8EA3E383-A17E-407A-AB4C-39045600DB84}" presName="aNode" presStyleLbl="fgAcc1" presStyleIdx="6" presStyleCnt="8" custScaleX="113451" custLinFactY="68994" custLinFactNeighborX="1120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8DB42-4D73-40E2-803A-AE6170EDB3BD}" type="pres">
      <dgm:prSet presAssocID="{8EA3E383-A17E-407A-AB4C-39045600DB84}" presName="aSpace" presStyleCnt="0"/>
      <dgm:spPr/>
    </dgm:pt>
    <dgm:pt modelId="{1BB3EB53-8A2C-4FA0-95ED-333AC4E5BF82}" type="pres">
      <dgm:prSet presAssocID="{1A3F2B73-CB65-4C38-93A3-5A560EB130A4}" presName="aNode" presStyleLbl="fgAcc1" presStyleIdx="7" presStyleCnt="8" custScaleX="115233" custLinFactY="-120797" custLinFactNeighborX="11201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32EB2-468F-4224-BA30-69254F446D2E}" type="pres">
      <dgm:prSet presAssocID="{1A3F2B73-CB65-4C38-93A3-5A560EB130A4}" presName="aSpace" presStyleCnt="0"/>
      <dgm:spPr/>
    </dgm:pt>
  </dgm:ptLst>
  <dgm:cxnLst>
    <dgm:cxn modelId="{3AAA4C97-C442-4C9D-B8EE-18865EC50C55}" srcId="{31C55C26-D971-4B53-8060-86F28DBC0DB3}" destId="{7B570ED4-A7F5-4FCA-B353-37F58D1FD2C3}" srcOrd="5" destOrd="0" parTransId="{95A5A608-FF67-46E1-9D33-10038D43F298}" sibTransId="{9E8926CA-C768-4125-BAC5-5FA21CEA354B}"/>
    <dgm:cxn modelId="{7F00C172-BE81-4E9F-861A-4724BAE7343A}" type="presOf" srcId="{A15487A3-ED7D-48F7-BA6C-946788645E61}" destId="{6DAF9D60-4A2C-47CD-8DE0-74D9FA3CD999}" srcOrd="0" destOrd="0" presId="urn:microsoft.com/office/officeart/2005/8/layout/pyramid2"/>
    <dgm:cxn modelId="{352BC608-950E-44A1-946D-1D5414F9501C}" srcId="{31C55C26-D971-4B53-8060-86F28DBC0DB3}" destId="{A15487A3-ED7D-48F7-BA6C-946788645E61}" srcOrd="2" destOrd="0" parTransId="{9A2B122B-A24D-4FB8-92AD-EC9E9C8D7E3B}" sibTransId="{EA7D9F27-19FF-4A0B-B284-7C4486A26B0C}"/>
    <dgm:cxn modelId="{651FCC99-D4F6-4C97-B86D-957784C2BC26}" type="presOf" srcId="{8EA3E383-A17E-407A-AB4C-39045600DB84}" destId="{42204DA5-9E1A-4563-A869-6074857B171B}" srcOrd="0" destOrd="0" presId="urn:microsoft.com/office/officeart/2005/8/layout/pyramid2"/>
    <dgm:cxn modelId="{52960A08-65A4-41CE-A57C-2017945C8A5B}" srcId="{31C55C26-D971-4B53-8060-86F28DBC0DB3}" destId="{E4E12DB5-3011-4763-96BE-298B190FD99F}" srcOrd="0" destOrd="0" parTransId="{3C6179AB-8FF3-4891-ACF8-BA5F3E4E9AA3}" sibTransId="{AF99994C-D178-4138-AA24-5CC96D6DAF65}"/>
    <dgm:cxn modelId="{7EF414B5-EE7C-463C-AEEC-558ACA90BEDE}" type="presOf" srcId="{4364000D-89B6-467A-B5DF-866BE0B3B267}" destId="{E53C37C4-7B16-479D-8879-17BECA7D20A6}" srcOrd="0" destOrd="0" presId="urn:microsoft.com/office/officeart/2005/8/layout/pyramid2"/>
    <dgm:cxn modelId="{E735AC48-DA1C-4079-9B76-9D7AB39ACC22}" srcId="{31C55C26-D971-4B53-8060-86F28DBC0DB3}" destId="{1A3F2B73-CB65-4C38-93A3-5A560EB130A4}" srcOrd="7" destOrd="0" parTransId="{513D1FF2-D33A-49CE-ABAE-706F8BD3E630}" sibTransId="{B3B8A5AC-01E9-40C2-9D4C-43F466076D6A}"/>
    <dgm:cxn modelId="{464445C4-009A-48A9-8F6C-1C3A70347FB7}" type="presOf" srcId="{89CED08B-D1C8-4AE4-91CD-59E723BBB63C}" destId="{5E5F2FB1-A004-4F67-BFAE-3C75E6E5CE8D}" srcOrd="0" destOrd="0" presId="urn:microsoft.com/office/officeart/2005/8/layout/pyramid2"/>
    <dgm:cxn modelId="{3884E493-479B-4A3D-A23B-CBEDDC70EE44}" type="presOf" srcId="{1A3F2B73-CB65-4C38-93A3-5A560EB130A4}" destId="{1BB3EB53-8A2C-4FA0-95ED-333AC4E5BF82}" srcOrd="0" destOrd="0" presId="urn:microsoft.com/office/officeart/2005/8/layout/pyramid2"/>
    <dgm:cxn modelId="{5BEE8012-551E-4054-8174-3BA46D8DEFE9}" type="presOf" srcId="{2AD2E55C-47B8-4AE1-A93B-C0F0B919A1F3}" destId="{CB378B07-3AF3-43D4-BB91-ADE1ACABF095}" srcOrd="0" destOrd="0" presId="urn:microsoft.com/office/officeart/2005/8/layout/pyramid2"/>
    <dgm:cxn modelId="{2DBB7CEA-6916-4AE8-9739-F15709C40608}" type="presOf" srcId="{E4E12DB5-3011-4763-96BE-298B190FD99F}" destId="{61E40629-695A-40EA-A0E1-187EA74B1F69}" srcOrd="0" destOrd="0" presId="urn:microsoft.com/office/officeart/2005/8/layout/pyramid2"/>
    <dgm:cxn modelId="{5CF1FA32-5AED-4BD4-AF0F-665B8B731611}" srcId="{31C55C26-D971-4B53-8060-86F28DBC0DB3}" destId="{8EA3E383-A17E-407A-AB4C-39045600DB84}" srcOrd="6" destOrd="0" parTransId="{33FB11B7-24AE-4CB7-A82D-0CCBE1ED5559}" sibTransId="{917561CA-92F0-476B-8E96-B58720517FBD}"/>
    <dgm:cxn modelId="{BAC64A6A-9A3A-463A-8CEF-EA3FA01CBA2A}" type="presOf" srcId="{7B570ED4-A7F5-4FCA-B353-37F58D1FD2C3}" destId="{01BF7696-BC66-4F79-A4C9-7810399E9B60}" srcOrd="0" destOrd="0" presId="urn:microsoft.com/office/officeart/2005/8/layout/pyramid2"/>
    <dgm:cxn modelId="{E4D2D924-7626-42B3-9C6E-1FA6D8C30DF5}" srcId="{31C55C26-D971-4B53-8060-86F28DBC0DB3}" destId="{4364000D-89B6-467A-B5DF-866BE0B3B267}" srcOrd="4" destOrd="0" parTransId="{AFCCC67D-6AE9-40CC-BE83-356F2DA046AB}" sibTransId="{8940EF44-5B47-4EBA-919B-85851356662C}"/>
    <dgm:cxn modelId="{C03C4103-1E14-43A8-98D7-53CB3961516D}" type="presOf" srcId="{31C55C26-D971-4B53-8060-86F28DBC0DB3}" destId="{ACB84CFD-826F-48BF-B884-1385095E5559}" srcOrd="0" destOrd="0" presId="urn:microsoft.com/office/officeart/2005/8/layout/pyramid2"/>
    <dgm:cxn modelId="{5E54AC9B-563C-4A12-9DC9-CFAC95A4C720}" srcId="{31C55C26-D971-4B53-8060-86F28DBC0DB3}" destId="{2AD2E55C-47B8-4AE1-A93B-C0F0B919A1F3}" srcOrd="1" destOrd="0" parTransId="{5A479B53-05B1-447F-917C-CC75C840CFF5}" sibTransId="{9DAC0321-203D-4668-9C1D-2B1E5989E610}"/>
    <dgm:cxn modelId="{6DFA7E7B-27A8-4533-88C4-C01335F718C7}" srcId="{31C55C26-D971-4B53-8060-86F28DBC0DB3}" destId="{89CED08B-D1C8-4AE4-91CD-59E723BBB63C}" srcOrd="3" destOrd="0" parTransId="{EC485982-DFD8-4C93-AA78-254D5DC108AB}" sibTransId="{06481158-6B46-450C-A80A-94BDE7CB0D81}"/>
    <dgm:cxn modelId="{FAA16D47-8C3D-430A-AEAA-90E5C589B2BF}" type="presParOf" srcId="{ACB84CFD-826F-48BF-B884-1385095E5559}" destId="{B83494C0-0CAB-4C46-9115-8E1426D0AF3C}" srcOrd="0" destOrd="0" presId="urn:microsoft.com/office/officeart/2005/8/layout/pyramid2"/>
    <dgm:cxn modelId="{01578F4A-4CC5-4359-9F54-9FA328AEACDC}" type="presParOf" srcId="{ACB84CFD-826F-48BF-B884-1385095E5559}" destId="{A83B9342-193D-4B83-A63A-ECE6E3249C1A}" srcOrd="1" destOrd="0" presId="urn:microsoft.com/office/officeart/2005/8/layout/pyramid2"/>
    <dgm:cxn modelId="{4D0B6783-FC6D-4D9B-85A4-97FE5D41D33D}" type="presParOf" srcId="{A83B9342-193D-4B83-A63A-ECE6E3249C1A}" destId="{61E40629-695A-40EA-A0E1-187EA74B1F69}" srcOrd="0" destOrd="0" presId="urn:microsoft.com/office/officeart/2005/8/layout/pyramid2"/>
    <dgm:cxn modelId="{581C471A-2E5C-4FE0-BF4E-5CC70117F98B}" type="presParOf" srcId="{A83B9342-193D-4B83-A63A-ECE6E3249C1A}" destId="{391840CF-1989-4739-952A-9B23E251CC18}" srcOrd="1" destOrd="0" presId="urn:microsoft.com/office/officeart/2005/8/layout/pyramid2"/>
    <dgm:cxn modelId="{EC55B03D-30DE-4A15-81CA-CD5F49D6C78E}" type="presParOf" srcId="{A83B9342-193D-4B83-A63A-ECE6E3249C1A}" destId="{CB378B07-3AF3-43D4-BB91-ADE1ACABF095}" srcOrd="2" destOrd="0" presId="urn:microsoft.com/office/officeart/2005/8/layout/pyramid2"/>
    <dgm:cxn modelId="{27F460DB-AC1D-4B60-93C6-8B6A492CB7E6}" type="presParOf" srcId="{A83B9342-193D-4B83-A63A-ECE6E3249C1A}" destId="{2E51C89D-7B0E-40D6-8820-9417B7016B96}" srcOrd="3" destOrd="0" presId="urn:microsoft.com/office/officeart/2005/8/layout/pyramid2"/>
    <dgm:cxn modelId="{860248D1-4A70-4311-8033-4E6E384D2388}" type="presParOf" srcId="{A83B9342-193D-4B83-A63A-ECE6E3249C1A}" destId="{6DAF9D60-4A2C-47CD-8DE0-74D9FA3CD999}" srcOrd="4" destOrd="0" presId="urn:microsoft.com/office/officeart/2005/8/layout/pyramid2"/>
    <dgm:cxn modelId="{257DE493-0403-4E35-A2FA-067499DFAD8B}" type="presParOf" srcId="{A83B9342-193D-4B83-A63A-ECE6E3249C1A}" destId="{463A1299-DA66-4F35-9819-5162695BC3CA}" srcOrd="5" destOrd="0" presId="urn:microsoft.com/office/officeart/2005/8/layout/pyramid2"/>
    <dgm:cxn modelId="{DAAE6DCD-A59B-41C8-B3BA-EE8DE6333025}" type="presParOf" srcId="{A83B9342-193D-4B83-A63A-ECE6E3249C1A}" destId="{5E5F2FB1-A004-4F67-BFAE-3C75E6E5CE8D}" srcOrd="6" destOrd="0" presId="urn:microsoft.com/office/officeart/2005/8/layout/pyramid2"/>
    <dgm:cxn modelId="{E703B77D-C5EF-4FBA-A561-76BAEBE06686}" type="presParOf" srcId="{A83B9342-193D-4B83-A63A-ECE6E3249C1A}" destId="{4349276E-F6A1-485B-A549-1909B4A875B6}" srcOrd="7" destOrd="0" presId="urn:microsoft.com/office/officeart/2005/8/layout/pyramid2"/>
    <dgm:cxn modelId="{C17968FC-3350-4F55-BDF6-125D971457C2}" type="presParOf" srcId="{A83B9342-193D-4B83-A63A-ECE6E3249C1A}" destId="{E53C37C4-7B16-479D-8879-17BECA7D20A6}" srcOrd="8" destOrd="0" presId="urn:microsoft.com/office/officeart/2005/8/layout/pyramid2"/>
    <dgm:cxn modelId="{350CE245-4173-4DF0-8D0B-29D761F0174B}" type="presParOf" srcId="{A83B9342-193D-4B83-A63A-ECE6E3249C1A}" destId="{A1A13090-9B10-43A9-BF11-67F5BD8F36E5}" srcOrd="9" destOrd="0" presId="urn:microsoft.com/office/officeart/2005/8/layout/pyramid2"/>
    <dgm:cxn modelId="{7DD4E2F1-44B1-481D-A0B1-A3C8C5613DDB}" type="presParOf" srcId="{A83B9342-193D-4B83-A63A-ECE6E3249C1A}" destId="{01BF7696-BC66-4F79-A4C9-7810399E9B60}" srcOrd="10" destOrd="0" presId="urn:microsoft.com/office/officeart/2005/8/layout/pyramid2"/>
    <dgm:cxn modelId="{619F2312-5456-47BB-8C51-B717B5F8147F}" type="presParOf" srcId="{A83B9342-193D-4B83-A63A-ECE6E3249C1A}" destId="{1D038A64-3396-4CFC-A485-9F598AD4E97A}" srcOrd="11" destOrd="0" presId="urn:microsoft.com/office/officeart/2005/8/layout/pyramid2"/>
    <dgm:cxn modelId="{3F5BD796-2C47-4C09-952D-C77960076C7A}" type="presParOf" srcId="{A83B9342-193D-4B83-A63A-ECE6E3249C1A}" destId="{42204DA5-9E1A-4563-A869-6074857B171B}" srcOrd="12" destOrd="0" presId="urn:microsoft.com/office/officeart/2005/8/layout/pyramid2"/>
    <dgm:cxn modelId="{CFBC47C4-694F-4E05-99A4-6E3332BCDB44}" type="presParOf" srcId="{A83B9342-193D-4B83-A63A-ECE6E3249C1A}" destId="{8908DB42-4D73-40E2-803A-AE6170EDB3BD}" srcOrd="13" destOrd="0" presId="urn:microsoft.com/office/officeart/2005/8/layout/pyramid2"/>
    <dgm:cxn modelId="{2231B57B-6736-4D5F-BC59-0451CFB96122}" type="presParOf" srcId="{A83B9342-193D-4B83-A63A-ECE6E3249C1A}" destId="{1BB3EB53-8A2C-4FA0-95ED-333AC4E5BF82}" srcOrd="14" destOrd="0" presId="urn:microsoft.com/office/officeart/2005/8/layout/pyramid2"/>
    <dgm:cxn modelId="{7B05292C-93E0-49F3-960B-4E562DF64FAD}" type="presParOf" srcId="{A83B9342-193D-4B83-A63A-ECE6E3249C1A}" destId="{72C32EB2-468F-4224-BA30-69254F446D2E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616D05-E2C4-4227-A88A-DFFBED24FC67}" type="doc">
      <dgm:prSet loTypeId="urn:microsoft.com/office/officeart/2005/8/layout/hList7" loCatId="list" qsTypeId="urn:microsoft.com/office/officeart/2005/8/quickstyle/3d2" qsCatId="3D" csTypeId="urn:microsoft.com/office/officeart/2005/8/colors/colorful3" csCatId="colorful" phldr="1"/>
      <dgm:spPr/>
    </dgm:pt>
    <dgm:pt modelId="{3344CA2A-34D3-412B-855C-B9B852DB1202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Пассивная - обучаемый выступает в роли "объекта" обучения (слушает и смотрит)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1267D8-2E69-47C4-AC0B-680A3C630DE7}" type="parTrans" cxnId="{A69E5767-5224-44F9-A522-55E6EB27F9D2}">
      <dgm:prSet/>
      <dgm:spPr/>
      <dgm:t>
        <a:bodyPr/>
        <a:lstStyle/>
        <a:p>
          <a:endParaRPr lang="ru-RU"/>
        </a:p>
      </dgm:t>
    </dgm:pt>
    <dgm:pt modelId="{141A7BDA-3A47-421E-B3E8-9E4511890745}" type="sibTrans" cxnId="{A69E5767-5224-44F9-A522-55E6EB27F9D2}">
      <dgm:prSet/>
      <dgm:spPr/>
      <dgm:t>
        <a:bodyPr/>
        <a:lstStyle/>
        <a:p>
          <a:endParaRPr lang="ru-RU"/>
        </a:p>
      </dgm:t>
    </dgm:pt>
    <dgm:pt modelId="{3F24C957-D210-4CE4-8455-67244DC9DBFF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Активная - обучаемый выступает "субъектом" обучения (самостоятельная работа, творческие задания)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8646F6-FE47-47C3-A08E-616C86FF5A15}" type="parTrans" cxnId="{142F3FF2-82A6-40C0-BF0D-30126EAF825A}">
      <dgm:prSet/>
      <dgm:spPr/>
      <dgm:t>
        <a:bodyPr/>
        <a:lstStyle/>
        <a:p>
          <a:endParaRPr lang="ru-RU"/>
        </a:p>
      </dgm:t>
    </dgm:pt>
    <dgm:pt modelId="{F8639489-45C2-47F9-8999-681C6A10E51B}" type="sibTrans" cxnId="{142F3FF2-82A6-40C0-BF0D-30126EAF825A}">
      <dgm:prSet/>
      <dgm:spPr/>
      <dgm:t>
        <a:bodyPr/>
        <a:lstStyle/>
        <a:p>
          <a:endParaRPr lang="ru-RU"/>
        </a:p>
      </dgm:t>
    </dgm:pt>
    <dgm:pt modelId="{ECB62101-26AB-427A-903C-D2558C3DA3CF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Интерактивная – взаимодействовать, находиться в режиме беседы, диалога с кем-либо </a:t>
          </a:r>
          <a:endParaRPr lang="ru-RU" sz="20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B9B0AB-6464-43B0-BE89-BB2635417615}" type="parTrans" cxnId="{87B6D208-45A7-4077-B49A-86666AE1DD52}">
      <dgm:prSet/>
      <dgm:spPr/>
      <dgm:t>
        <a:bodyPr/>
        <a:lstStyle/>
        <a:p>
          <a:endParaRPr lang="ru-RU"/>
        </a:p>
      </dgm:t>
    </dgm:pt>
    <dgm:pt modelId="{8BFA28D7-7328-44AC-B33E-87E2873108F2}" type="sibTrans" cxnId="{87B6D208-45A7-4077-B49A-86666AE1DD52}">
      <dgm:prSet/>
      <dgm:spPr/>
      <dgm:t>
        <a:bodyPr/>
        <a:lstStyle/>
        <a:p>
          <a:endParaRPr lang="ru-RU"/>
        </a:p>
      </dgm:t>
    </dgm:pt>
    <dgm:pt modelId="{CB0EF596-E1E0-4836-9B0A-529511313EE1}" type="pres">
      <dgm:prSet presAssocID="{43616D05-E2C4-4227-A88A-DFFBED24FC67}" presName="Name0" presStyleCnt="0">
        <dgm:presLayoutVars>
          <dgm:dir/>
          <dgm:resizeHandles val="exact"/>
        </dgm:presLayoutVars>
      </dgm:prSet>
      <dgm:spPr/>
    </dgm:pt>
    <dgm:pt modelId="{1AFCC5CF-CE35-4762-A6A2-0BB9BAE2B333}" type="pres">
      <dgm:prSet presAssocID="{43616D05-E2C4-4227-A88A-DFFBED24FC67}" presName="fgShape" presStyleLbl="fgShp" presStyleIdx="0" presStyleCnt="1"/>
      <dgm:spPr/>
    </dgm:pt>
    <dgm:pt modelId="{A4A74DD0-F331-40D1-90B0-2FF5BFB86798}" type="pres">
      <dgm:prSet presAssocID="{43616D05-E2C4-4227-A88A-DFFBED24FC67}" presName="linComp" presStyleCnt="0"/>
      <dgm:spPr/>
    </dgm:pt>
    <dgm:pt modelId="{C8786FF4-5BB6-4EC8-A2BA-2E88A46B57BA}" type="pres">
      <dgm:prSet presAssocID="{3344CA2A-34D3-412B-855C-B9B852DB1202}" presName="compNode" presStyleCnt="0"/>
      <dgm:spPr/>
    </dgm:pt>
    <dgm:pt modelId="{BA3E6218-5CF7-4BD7-BC75-A557A7AC6730}" type="pres">
      <dgm:prSet presAssocID="{3344CA2A-34D3-412B-855C-B9B852DB1202}" presName="bkgdShape" presStyleLbl="node1" presStyleIdx="0" presStyleCnt="3"/>
      <dgm:spPr/>
      <dgm:t>
        <a:bodyPr/>
        <a:lstStyle/>
        <a:p>
          <a:endParaRPr lang="ru-RU"/>
        </a:p>
      </dgm:t>
    </dgm:pt>
    <dgm:pt modelId="{0217C0B0-AF1D-4111-A198-5C9BF6CB0E82}" type="pres">
      <dgm:prSet presAssocID="{3344CA2A-34D3-412B-855C-B9B852DB120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18E32-0B67-4210-8D6F-4075BEEB75E8}" type="pres">
      <dgm:prSet presAssocID="{3344CA2A-34D3-412B-855C-B9B852DB1202}" presName="invisiNode" presStyleLbl="node1" presStyleIdx="0" presStyleCnt="3"/>
      <dgm:spPr/>
    </dgm:pt>
    <dgm:pt modelId="{1C72894E-45E3-4AFF-BEE2-BD63EE1BAC11}" type="pres">
      <dgm:prSet presAssocID="{3344CA2A-34D3-412B-855C-B9B852DB1202}" presName="imagNode" presStyleLbl="fgImgPlace1" presStyleIdx="0" presStyleCnt="3"/>
      <dgm:spPr/>
    </dgm:pt>
    <dgm:pt modelId="{AF6D5862-1DC6-4B90-8196-91CF556D3D3B}" type="pres">
      <dgm:prSet presAssocID="{141A7BDA-3A47-421E-B3E8-9E451189074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673612-9C2D-497C-8F45-59B76592C7C1}" type="pres">
      <dgm:prSet presAssocID="{3F24C957-D210-4CE4-8455-67244DC9DBFF}" presName="compNode" presStyleCnt="0"/>
      <dgm:spPr/>
    </dgm:pt>
    <dgm:pt modelId="{64E3F156-503D-4208-9012-0471DC8270E2}" type="pres">
      <dgm:prSet presAssocID="{3F24C957-D210-4CE4-8455-67244DC9DBFF}" presName="bkgdShape" presStyleLbl="node1" presStyleIdx="1" presStyleCnt="3"/>
      <dgm:spPr/>
      <dgm:t>
        <a:bodyPr/>
        <a:lstStyle/>
        <a:p>
          <a:endParaRPr lang="ru-RU"/>
        </a:p>
      </dgm:t>
    </dgm:pt>
    <dgm:pt modelId="{5CD7752C-2A3F-420C-B649-37D06E4BA355}" type="pres">
      <dgm:prSet presAssocID="{3F24C957-D210-4CE4-8455-67244DC9DBF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6B988-7C65-462F-A0B3-766CF06E9408}" type="pres">
      <dgm:prSet presAssocID="{3F24C957-D210-4CE4-8455-67244DC9DBFF}" presName="invisiNode" presStyleLbl="node1" presStyleIdx="1" presStyleCnt="3"/>
      <dgm:spPr/>
    </dgm:pt>
    <dgm:pt modelId="{3043368E-5AC6-483E-9229-537912E41F4E}" type="pres">
      <dgm:prSet presAssocID="{3F24C957-D210-4CE4-8455-67244DC9DBFF}" presName="imagNode" presStyleLbl="fgImgPlace1" presStyleIdx="1" presStyleCnt="3"/>
      <dgm:spPr/>
    </dgm:pt>
    <dgm:pt modelId="{88D5C028-F291-4A62-93C7-C49C0617476A}" type="pres">
      <dgm:prSet presAssocID="{F8639489-45C2-47F9-8999-681C6A10E5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678974D-25B7-463A-8681-A9C776E5C5C3}" type="pres">
      <dgm:prSet presAssocID="{ECB62101-26AB-427A-903C-D2558C3DA3CF}" presName="compNode" presStyleCnt="0"/>
      <dgm:spPr/>
    </dgm:pt>
    <dgm:pt modelId="{C150BA10-3275-4F48-8593-36108A382FD2}" type="pres">
      <dgm:prSet presAssocID="{ECB62101-26AB-427A-903C-D2558C3DA3CF}" presName="bkgdShape" presStyleLbl="node1" presStyleIdx="2" presStyleCnt="3"/>
      <dgm:spPr/>
      <dgm:t>
        <a:bodyPr/>
        <a:lstStyle/>
        <a:p>
          <a:endParaRPr lang="ru-RU"/>
        </a:p>
      </dgm:t>
    </dgm:pt>
    <dgm:pt modelId="{86397C45-EE19-49C1-82C4-37354C22C436}" type="pres">
      <dgm:prSet presAssocID="{ECB62101-26AB-427A-903C-D2558C3DA3C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900370-6790-48B4-99BC-3F1ED46C0A76}" type="pres">
      <dgm:prSet presAssocID="{ECB62101-26AB-427A-903C-D2558C3DA3CF}" presName="invisiNode" presStyleLbl="node1" presStyleIdx="2" presStyleCnt="3"/>
      <dgm:spPr/>
    </dgm:pt>
    <dgm:pt modelId="{413AFC01-7429-48E1-A444-5B51FE80BD45}" type="pres">
      <dgm:prSet presAssocID="{ECB62101-26AB-427A-903C-D2558C3DA3CF}" presName="imagNode" presStyleLbl="fgImgPlace1" presStyleIdx="2" presStyleCnt="3"/>
      <dgm:spPr/>
    </dgm:pt>
  </dgm:ptLst>
  <dgm:cxnLst>
    <dgm:cxn modelId="{5C68419A-B741-4B7C-A93C-174FEC136FB6}" type="presOf" srcId="{3F24C957-D210-4CE4-8455-67244DC9DBFF}" destId="{5CD7752C-2A3F-420C-B649-37D06E4BA355}" srcOrd="1" destOrd="0" presId="urn:microsoft.com/office/officeart/2005/8/layout/hList7"/>
    <dgm:cxn modelId="{A69E5767-5224-44F9-A522-55E6EB27F9D2}" srcId="{43616D05-E2C4-4227-A88A-DFFBED24FC67}" destId="{3344CA2A-34D3-412B-855C-B9B852DB1202}" srcOrd="0" destOrd="0" parTransId="{4A1267D8-2E69-47C4-AC0B-680A3C630DE7}" sibTransId="{141A7BDA-3A47-421E-B3E8-9E4511890745}"/>
    <dgm:cxn modelId="{87B6D208-45A7-4077-B49A-86666AE1DD52}" srcId="{43616D05-E2C4-4227-A88A-DFFBED24FC67}" destId="{ECB62101-26AB-427A-903C-D2558C3DA3CF}" srcOrd="2" destOrd="0" parTransId="{ADB9B0AB-6464-43B0-BE89-BB2635417615}" sibTransId="{8BFA28D7-7328-44AC-B33E-87E2873108F2}"/>
    <dgm:cxn modelId="{9E173022-153B-4513-9FD1-7357E11EABE2}" type="presOf" srcId="{F8639489-45C2-47F9-8999-681C6A10E51B}" destId="{88D5C028-F291-4A62-93C7-C49C0617476A}" srcOrd="0" destOrd="0" presId="urn:microsoft.com/office/officeart/2005/8/layout/hList7"/>
    <dgm:cxn modelId="{142F3FF2-82A6-40C0-BF0D-30126EAF825A}" srcId="{43616D05-E2C4-4227-A88A-DFFBED24FC67}" destId="{3F24C957-D210-4CE4-8455-67244DC9DBFF}" srcOrd="1" destOrd="0" parTransId="{418646F6-FE47-47C3-A08E-616C86FF5A15}" sibTransId="{F8639489-45C2-47F9-8999-681C6A10E51B}"/>
    <dgm:cxn modelId="{3A695E23-CAC7-45B7-9E1E-C10838F50160}" type="presOf" srcId="{ECB62101-26AB-427A-903C-D2558C3DA3CF}" destId="{86397C45-EE19-49C1-82C4-37354C22C436}" srcOrd="1" destOrd="0" presId="urn:microsoft.com/office/officeart/2005/8/layout/hList7"/>
    <dgm:cxn modelId="{1B755117-3640-4044-82FC-924E18760110}" type="presOf" srcId="{3344CA2A-34D3-412B-855C-B9B852DB1202}" destId="{0217C0B0-AF1D-4111-A198-5C9BF6CB0E82}" srcOrd="1" destOrd="0" presId="urn:microsoft.com/office/officeart/2005/8/layout/hList7"/>
    <dgm:cxn modelId="{110FBEE1-0B5C-4DAC-B5AE-D4ED8F554375}" type="presOf" srcId="{ECB62101-26AB-427A-903C-D2558C3DA3CF}" destId="{C150BA10-3275-4F48-8593-36108A382FD2}" srcOrd="0" destOrd="0" presId="urn:microsoft.com/office/officeart/2005/8/layout/hList7"/>
    <dgm:cxn modelId="{330A76A7-144E-49D4-937F-8FF5AA197588}" type="presOf" srcId="{3F24C957-D210-4CE4-8455-67244DC9DBFF}" destId="{64E3F156-503D-4208-9012-0471DC8270E2}" srcOrd="0" destOrd="0" presId="urn:microsoft.com/office/officeart/2005/8/layout/hList7"/>
    <dgm:cxn modelId="{5136032C-F067-4582-AB40-B2AF4BE4FDC5}" type="presOf" srcId="{43616D05-E2C4-4227-A88A-DFFBED24FC67}" destId="{CB0EF596-E1E0-4836-9B0A-529511313EE1}" srcOrd="0" destOrd="0" presId="urn:microsoft.com/office/officeart/2005/8/layout/hList7"/>
    <dgm:cxn modelId="{8271F580-A2CA-4EAA-B715-422760A48965}" type="presOf" srcId="{141A7BDA-3A47-421E-B3E8-9E4511890745}" destId="{AF6D5862-1DC6-4B90-8196-91CF556D3D3B}" srcOrd="0" destOrd="0" presId="urn:microsoft.com/office/officeart/2005/8/layout/hList7"/>
    <dgm:cxn modelId="{23F84876-468F-4114-910F-3C3485B43C25}" type="presOf" srcId="{3344CA2A-34D3-412B-855C-B9B852DB1202}" destId="{BA3E6218-5CF7-4BD7-BC75-A557A7AC6730}" srcOrd="0" destOrd="0" presId="urn:microsoft.com/office/officeart/2005/8/layout/hList7"/>
    <dgm:cxn modelId="{71D8B876-4252-49B7-9FC0-3B5ACB811B3E}" type="presParOf" srcId="{CB0EF596-E1E0-4836-9B0A-529511313EE1}" destId="{1AFCC5CF-CE35-4762-A6A2-0BB9BAE2B333}" srcOrd="0" destOrd="0" presId="urn:microsoft.com/office/officeart/2005/8/layout/hList7"/>
    <dgm:cxn modelId="{B15CE828-BAB9-4295-BC7F-CB2C636D6B6C}" type="presParOf" srcId="{CB0EF596-E1E0-4836-9B0A-529511313EE1}" destId="{A4A74DD0-F331-40D1-90B0-2FF5BFB86798}" srcOrd="1" destOrd="0" presId="urn:microsoft.com/office/officeart/2005/8/layout/hList7"/>
    <dgm:cxn modelId="{A937B94B-F8A2-41FD-A04F-CAB04A925A2C}" type="presParOf" srcId="{A4A74DD0-F331-40D1-90B0-2FF5BFB86798}" destId="{C8786FF4-5BB6-4EC8-A2BA-2E88A46B57BA}" srcOrd="0" destOrd="0" presId="urn:microsoft.com/office/officeart/2005/8/layout/hList7"/>
    <dgm:cxn modelId="{11D5D12F-9B9D-493E-9B95-FAA1C4808A95}" type="presParOf" srcId="{C8786FF4-5BB6-4EC8-A2BA-2E88A46B57BA}" destId="{BA3E6218-5CF7-4BD7-BC75-A557A7AC6730}" srcOrd="0" destOrd="0" presId="urn:microsoft.com/office/officeart/2005/8/layout/hList7"/>
    <dgm:cxn modelId="{AACAD914-2928-4908-BC78-080E7FC83DD5}" type="presParOf" srcId="{C8786FF4-5BB6-4EC8-A2BA-2E88A46B57BA}" destId="{0217C0B0-AF1D-4111-A198-5C9BF6CB0E82}" srcOrd="1" destOrd="0" presId="urn:microsoft.com/office/officeart/2005/8/layout/hList7"/>
    <dgm:cxn modelId="{B934E71C-8593-492A-9EB6-E3731B918D9F}" type="presParOf" srcId="{C8786FF4-5BB6-4EC8-A2BA-2E88A46B57BA}" destId="{82218E32-0B67-4210-8D6F-4075BEEB75E8}" srcOrd="2" destOrd="0" presId="urn:microsoft.com/office/officeart/2005/8/layout/hList7"/>
    <dgm:cxn modelId="{340B85F2-30C2-4FFF-BB18-E279CC1C9E9D}" type="presParOf" srcId="{C8786FF4-5BB6-4EC8-A2BA-2E88A46B57BA}" destId="{1C72894E-45E3-4AFF-BEE2-BD63EE1BAC11}" srcOrd="3" destOrd="0" presId="urn:microsoft.com/office/officeart/2005/8/layout/hList7"/>
    <dgm:cxn modelId="{79F2B30C-C206-4FCE-BAC6-68424628F44F}" type="presParOf" srcId="{A4A74DD0-F331-40D1-90B0-2FF5BFB86798}" destId="{AF6D5862-1DC6-4B90-8196-91CF556D3D3B}" srcOrd="1" destOrd="0" presId="urn:microsoft.com/office/officeart/2005/8/layout/hList7"/>
    <dgm:cxn modelId="{5FB32807-F667-4AAB-A2D0-42F6EF554E3B}" type="presParOf" srcId="{A4A74DD0-F331-40D1-90B0-2FF5BFB86798}" destId="{15673612-9C2D-497C-8F45-59B76592C7C1}" srcOrd="2" destOrd="0" presId="urn:microsoft.com/office/officeart/2005/8/layout/hList7"/>
    <dgm:cxn modelId="{8354EE6F-9222-44CC-BCCE-625435D17A79}" type="presParOf" srcId="{15673612-9C2D-497C-8F45-59B76592C7C1}" destId="{64E3F156-503D-4208-9012-0471DC8270E2}" srcOrd="0" destOrd="0" presId="urn:microsoft.com/office/officeart/2005/8/layout/hList7"/>
    <dgm:cxn modelId="{7CF45763-67C0-4E95-866D-58C2F37DB7C9}" type="presParOf" srcId="{15673612-9C2D-497C-8F45-59B76592C7C1}" destId="{5CD7752C-2A3F-420C-B649-37D06E4BA355}" srcOrd="1" destOrd="0" presId="urn:microsoft.com/office/officeart/2005/8/layout/hList7"/>
    <dgm:cxn modelId="{CD3D7258-C7C5-41FF-BE12-7C6F6954D724}" type="presParOf" srcId="{15673612-9C2D-497C-8F45-59B76592C7C1}" destId="{0106B988-7C65-462F-A0B3-766CF06E9408}" srcOrd="2" destOrd="0" presId="urn:microsoft.com/office/officeart/2005/8/layout/hList7"/>
    <dgm:cxn modelId="{886A4FC7-BAFB-4A2F-B962-5B821189814B}" type="presParOf" srcId="{15673612-9C2D-497C-8F45-59B76592C7C1}" destId="{3043368E-5AC6-483E-9229-537912E41F4E}" srcOrd="3" destOrd="0" presId="urn:microsoft.com/office/officeart/2005/8/layout/hList7"/>
    <dgm:cxn modelId="{901BFB19-EEC2-4394-9C11-4C168CFF0910}" type="presParOf" srcId="{A4A74DD0-F331-40D1-90B0-2FF5BFB86798}" destId="{88D5C028-F291-4A62-93C7-C49C0617476A}" srcOrd="3" destOrd="0" presId="urn:microsoft.com/office/officeart/2005/8/layout/hList7"/>
    <dgm:cxn modelId="{6ADAF679-7E04-4272-9275-8767D6DD4AD2}" type="presParOf" srcId="{A4A74DD0-F331-40D1-90B0-2FF5BFB86798}" destId="{B678974D-25B7-463A-8681-A9C776E5C5C3}" srcOrd="4" destOrd="0" presId="urn:microsoft.com/office/officeart/2005/8/layout/hList7"/>
    <dgm:cxn modelId="{CC7D8CFA-A8CD-471C-997B-CBE073E373D4}" type="presParOf" srcId="{B678974D-25B7-463A-8681-A9C776E5C5C3}" destId="{C150BA10-3275-4F48-8593-36108A382FD2}" srcOrd="0" destOrd="0" presId="urn:microsoft.com/office/officeart/2005/8/layout/hList7"/>
    <dgm:cxn modelId="{44F6832D-0A43-4C35-A530-2FCDE93125C6}" type="presParOf" srcId="{B678974D-25B7-463A-8681-A9C776E5C5C3}" destId="{86397C45-EE19-49C1-82C4-37354C22C436}" srcOrd="1" destOrd="0" presId="urn:microsoft.com/office/officeart/2005/8/layout/hList7"/>
    <dgm:cxn modelId="{7D059AE0-8CF8-4AE9-AF41-B2CE542FCE90}" type="presParOf" srcId="{B678974D-25B7-463A-8681-A9C776E5C5C3}" destId="{01900370-6790-48B4-99BC-3F1ED46C0A76}" srcOrd="2" destOrd="0" presId="urn:microsoft.com/office/officeart/2005/8/layout/hList7"/>
    <dgm:cxn modelId="{51744039-CF1A-4C9F-8AAC-188C8A4F9A18}" type="presParOf" srcId="{B678974D-25B7-463A-8681-A9C776E5C5C3}" destId="{413AFC01-7429-48E1-A444-5B51FE80BD4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D5F316-9545-47E3-B21B-1B636E9E0C50}" type="doc">
      <dgm:prSet loTypeId="urn:microsoft.com/office/officeart/2005/8/layout/lProcess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6B3E76A-EBAF-449C-8D33-B31576BB43FD}">
      <dgm:prSet phldrT="[Текст]" phldr="1"/>
      <dgm:spPr/>
      <dgm:t>
        <a:bodyPr/>
        <a:lstStyle/>
        <a:p>
          <a:endParaRPr lang="ru-RU" dirty="0"/>
        </a:p>
      </dgm:t>
    </dgm:pt>
    <dgm:pt modelId="{F3B2582E-D9BE-418A-BFDF-5EB1A3722F46}" type="parTrans" cxnId="{65D5A3E0-E923-4C1F-9AB2-9F21B546655F}">
      <dgm:prSet/>
      <dgm:spPr/>
      <dgm:t>
        <a:bodyPr/>
        <a:lstStyle/>
        <a:p>
          <a:endParaRPr lang="ru-RU"/>
        </a:p>
      </dgm:t>
    </dgm:pt>
    <dgm:pt modelId="{A11A03D7-AEF1-41A2-8593-5B854ED40AD6}" type="sibTrans" cxnId="{65D5A3E0-E923-4C1F-9AB2-9F21B546655F}">
      <dgm:prSet/>
      <dgm:spPr/>
      <dgm:t>
        <a:bodyPr/>
        <a:lstStyle/>
        <a:p>
          <a:endParaRPr lang="ru-RU"/>
        </a:p>
      </dgm:t>
    </dgm:pt>
    <dgm:pt modelId="{3E428826-A794-46D5-AC23-C768B1105C50}">
      <dgm:prSet phldrT="[Текст]" phldr="1"/>
      <dgm:spPr/>
      <dgm:t>
        <a:bodyPr/>
        <a:lstStyle/>
        <a:p>
          <a:endParaRPr lang="ru-RU"/>
        </a:p>
      </dgm:t>
    </dgm:pt>
    <dgm:pt modelId="{305F5859-3762-47D9-B2C2-8E6CC47D11F4}" type="parTrans" cxnId="{A2B10C88-D73F-4F52-99F8-3B99454AF252}">
      <dgm:prSet/>
      <dgm:spPr/>
      <dgm:t>
        <a:bodyPr/>
        <a:lstStyle/>
        <a:p>
          <a:endParaRPr lang="ru-RU"/>
        </a:p>
      </dgm:t>
    </dgm:pt>
    <dgm:pt modelId="{2DE86F41-FEED-4721-8B17-D796648EF571}" type="sibTrans" cxnId="{A2B10C88-D73F-4F52-99F8-3B99454AF252}">
      <dgm:prSet/>
      <dgm:spPr/>
      <dgm:t>
        <a:bodyPr/>
        <a:lstStyle/>
        <a:p>
          <a:endParaRPr lang="ru-RU"/>
        </a:p>
      </dgm:t>
    </dgm:pt>
    <dgm:pt modelId="{243E89EC-6C6F-467D-99FC-B703F3B33DF2}">
      <dgm:prSet phldrT="[Текст]" phldr="1"/>
      <dgm:spPr/>
      <dgm:t>
        <a:bodyPr/>
        <a:lstStyle/>
        <a:p>
          <a:endParaRPr lang="ru-RU"/>
        </a:p>
      </dgm:t>
    </dgm:pt>
    <dgm:pt modelId="{620822A7-0234-4FB1-B008-E8D3C12A5D77}" type="parTrans" cxnId="{C1CCC0B5-DFF8-4C8C-B3B6-7E5E264584D6}">
      <dgm:prSet/>
      <dgm:spPr/>
      <dgm:t>
        <a:bodyPr/>
        <a:lstStyle/>
        <a:p>
          <a:endParaRPr lang="ru-RU"/>
        </a:p>
      </dgm:t>
    </dgm:pt>
    <dgm:pt modelId="{9AB7C2A5-AA33-4C6B-9AF9-51A062146F5D}" type="sibTrans" cxnId="{C1CCC0B5-DFF8-4C8C-B3B6-7E5E264584D6}">
      <dgm:prSet/>
      <dgm:spPr/>
      <dgm:t>
        <a:bodyPr/>
        <a:lstStyle/>
        <a:p>
          <a:endParaRPr lang="ru-RU"/>
        </a:p>
      </dgm:t>
    </dgm:pt>
    <dgm:pt modelId="{B0245184-073B-4A42-8FAD-4A2C6E938A46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Интерактивная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квиз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-игра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8EED174-45EF-4CD2-A9BF-D217C2C088BF}" type="parTrans" cxnId="{FA5429A5-BA78-4305-80FC-5AA6D6C9E97A}">
      <dgm:prSet/>
      <dgm:spPr/>
      <dgm:t>
        <a:bodyPr/>
        <a:lstStyle/>
        <a:p>
          <a:endParaRPr lang="ru-RU"/>
        </a:p>
      </dgm:t>
    </dgm:pt>
    <dgm:pt modelId="{91B3A0FC-BEA2-46FB-A6A7-CB8E521DFCD8}" type="sibTrans" cxnId="{FA5429A5-BA78-4305-80FC-5AA6D6C9E97A}">
      <dgm:prSet/>
      <dgm:spPr/>
      <dgm:t>
        <a:bodyPr/>
        <a:lstStyle/>
        <a:p>
          <a:endParaRPr lang="ru-RU"/>
        </a:p>
      </dgm:t>
    </dgm:pt>
    <dgm:pt modelId="{F1E7C301-565B-419D-849E-DD11BE24784A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«Мозговой штурм»</a:t>
          </a:r>
          <a:r>
            <a:rPr lang="ru-RU" dirty="0" smtClean="0"/>
            <a:t> </a:t>
          </a:r>
          <a:endParaRPr lang="ru-RU" dirty="0"/>
        </a:p>
      </dgm:t>
    </dgm:pt>
    <dgm:pt modelId="{98F123B9-8A8B-4D94-8D65-3892D837CD28}" type="parTrans" cxnId="{62AC5A04-9200-4C1C-B43E-D09FA9546C7F}">
      <dgm:prSet/>
      <dgm:spPr/>
      <dgm:t>
        <a:bodyPr/>
        <a:lstStyle/>
        <a:p>
          <a:endParaRPr lang="ru-RU"/>
        </a:p>
      </dgm:t>
    </dgm:pt>
    <dgm:pt modelId="{F56377DA-0737-4FC2-AA46-57779BF88ECC}" type="sibTrans" cxnId="{62AC5A04-9200-4C1C-B43E-D09FA9546C7F}">
      <dgm:prSet/>
      <dgm:spPr/>
      <dgm:t>
        <a:bodyPr/>
        <a:lstStyle/>
        <a:p>
          <a:endParaRPr lang="ru-RU"/>
        </a:p>
      </dgm:t>
    </dgm:pt>
    <dgm:pt modelId="{F6AB9438-21EA-474B-B12B-0006AC8639FC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Ролевая игра</a:t>
          </a:r>
          <a:r>
            <a:rPr lang="ru-RU" dirty="0" smtClean="0"/>
            <a:t>   </a:t>
          </a:r>
          <a:endParaRPr lang="ru-RU" dirty="0"/>
        </a:p>
      </dgm:t>
    </dgm:pt>
    <dgm:pt modelId="{5C2476E1-224A-4E43-9F93-EBE6C86DABEF}" type="parTrans" cxnId="{8549F074-7E28-4A73-87AF-EBB691E3E62E}">
      <dgm:prSet/>
      <dgm:spPr/>
      <dgm:t>
        <a:bodyPr/>
        <a:lstStyle/>
        <a:p>
          <a:endParaRPr lang="ru-RU"/>
        </a:p>
      </dgm:t>
    </dgm:pt>
    <dgm:pt modelId="{BD0E961A-E385-4B15-815E-A96A57C254E4}" type="sibTrans" cxnId="{8549F074-7E28-4A73-87AF-EBB691E3E62E}">
      <dgm:prSet/>
      <dgm:spPr/>
      <dgm:t>
        <a:bodyPr/>
        <a:lstStyle/>
        <a:p>
          <a:endParaRPr lang="ru-RU"/>
        </a:p>
      </dgm:t>
    </dgm:pt>
    <dgm:pt modelId="{7FDAEBED-9DF7-4EE8-8363-DDBD02BE04C7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Решение ситуационных задач           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47B95E2-9A4C-490F-A0F9-3A8196D7BB42}" type="parTrans" cxnId="{49055038-F035-4FB4-9017-B233604F07F5}">
      <dgm:prSet/>
      <dgm:spPr/>
      <dgm:t>
        <a:bodyPr/>
        <a:lstStyle/>
        <a:p>
          <a:endParaRPr lang="ru-RU"/>
        </a:p>
      </dgm:t>
    </dgm:pt>
    <dgm:pt modelId="{2D89B077-B3EB-4BB4-8771-72528AD9B4B5}" type="sibTrans" cxnId="{49055038-F035-4FB4-9017-B233604F07F5}">
      <dgm:prSet/>
      <dgm:spPr/>
      <dgm:t>
        <a:bodyPr/>
        <a:lstStyle/>
        <a:p>
          <a:endParaRPr lang="ru-RU"/>
        </a:p>
      </dgm:t>
    </dgm:pt>
    <dgm:pt modelId="{393A6E27-B272-42C5-9BB0-8BFA56EC4A5A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Интервью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E82B8E7-38FD-4F11-A04E-5F2B12818949}" type="parTrans" cxnId="{9EFA3E8F-ADC8-4646-9632-00447813FAC7}">
      <dgm:prSet/>
      <dgm:spPr/>
      <dgm:t>
        <a:bodyPr/>
        <a:lstStyle/>
        <a:p>
          <a:endParaRPr lang="ru-RU"/>
        </a:p>
      </dgm:t>
    </dgm:pt>
    <dgm:pt modelId="{0DAD32D8-59DC-49BE-8BE4-EBC89387CCD5}" type="sibTrans" cxnId="{9EFA3E8F-ADC8-4646-9632-00447813FAC7}">
      <dgm:prSet/>
      <dgm:spPr/>
      <dgm:t>
        <a:bodyPr/>
        <a:lstStyle/>
        <a:p>
          <a:endParaRPr lang="ru-RU"/>
        </a:p>
      </dgm:t>
    </dgm:pt>
    <dgm:pt modelId="{BDD6A215-E3A4-4CAD-833D-10A709CAEBF1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Инсценировка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E580905-C572-4798-B442-2822836E044A}" type="parTrans" cxnId="{626ED48D-034F-41EB-94EE-F8E4AAE68A6B}">
      <dgm:prSet/>
      <dgm:spPr/>
      <dgm:t>
        <a:bodyPr/>
        <a:lstStyle/>
        <a:p>
          <a:endParaRPr lang="ru-RU"/>
        </a:p>
      </dgm:t>
    </dgm:pt>
    <dgm:pt modelId="{0BDA5009-72F2-4B48-8E4B-4DB59F8A361D}" type="sibTrans" cxnId="{626ED48D-034F-41EB-94EE-F8E4AAE68A6B}">
      <dgm:prSet/>
      <dgm:spPr/>
      <dgm:t>
        <a:bodyPr/>
        <a:lstStyle/>
        <a:p>
          <a:endParaRPr lang="ru-RU"/>
        </a:p>
      </dgm:t>
    </dgm:pt>
    <dgm:pt modelId="{694D8685-B5AF-44F3-ABBD-460AB980F8E1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Обсуждение сюжетных рисунков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281BDD2-B426-4D20-AB23-859599C6964D}" type="parTrans" cxnId="{F9F6265E-4E0C-4D56-8610-7903B5DD225E}">
      <dgm:prSet/>
      <dgm:spPr/>
      <dgm:t>
        <a:bodyPr/>
        <a:lstStyle/>
        <a:p>
          <a:endParaRPr lang="ru-RU"/>
        </a:p>
      </dgm:t>
    </dgm:pt>
    <dgm:pt modelId="{75950F74-489C-4890-AC44-BD711FF233DA}" type="sibTrans" cxnId="{F9F6265E-4E0C-4D56-8610-7903B5DD225E}">
      <dgm:prSet/>
      <dgm:spPr/>
      <dgm:t>
        <a:bodyPr/>
        <a:lstStyle/>
        <a:p>
          <a:endParaRPr lang="ru-RU"/>
        </a:p>
      </dgm:t>
    </dgm:pt>
    <dgm:pt modelId="{F9CB524A-12A9-406B-BC40-1C263CE6E9AC}" type="pres">
      <dgm:prSet presAssocID="{3CD5F316-9545-47E3-B21B-1B636E9E0C5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A7B10E-7AA5-4A38-99EE-42AB8539B871}" type="pres">
      <dgm:prSet presAssocID="{A6B3E76A-EBAF-449C-8D33-B31576BB43FD}" presName="compNode" presStyleCnt="0"/>
      <dgm:spPr/>
    </dgm:pt>
    <dgm:pt modelId="{60D8078E-03E6-4779-99E2-4CDD0142B967}" type="pres">
      <dgm:prSet presAssocID="{A6B3E76A-EBAF-449C-8D33-B31576BB43FD}" presName="aNode" presStyleLbl="bgShp" presStyleIdx="0" presStyleCnt="3"/>
      <dgm:spPr/>
      <dgm:t>
        <a:bodyPr/>
        <a:lstStyle/>
        <a:p>
          <a:endParaRPr lang="ru-RU"/>
        </a:p>
      </dgm:t>
    </dgm:pt>
    <dgm:pt modelId="{D94EA5E9-7806-4188-B277-47C375FCA97C}" type="pres">
      <dgm:prSet presAssocID="{A6B3E76A-EBAF-449C-8D33-B31576BB43FD}" presName="textNode" presStyleLbl="bgShp" presStyleIdx="0" presStyleCnt="3"/>
      <dgm:spPr/>
      <dgm:t>
        <a:bodyPr/>
        <a:lstStyle/>
        <a:p>
          <a:endParaRPr lang="ru-RU"/>
        </a:p>
      </dgm:t>
    </dgm:pt>
    <dgm:pt modelId="{A205E8CB-80E7-4471-BD3E-60395A670C31}" type="pres">
      <dgm:prSet presAssocID="{A6B3E76A-EBAF-449C-8D33-B31576BB43FD}" presName="compChildNode" presStyleCnt="0"/>
      <dgm:spPr/>
    </dgm:pt>
    <dgm:pt modelId="{4D21404E-8413-4061-81B3-96020EBD3C07}" type="pres">
      <dgm:prSet presAssocID="{A6B3E76A-EBAF-449C-8D33-B31576BB43FD}" presName="theInnerList" presStyleCnt="0"/>
      <dgm:spPr/>
    </dgm:pt>
    <dgm:pt modelId="{7C91C210-DCE4-4F82-8652-ABF32636E094}" type="pres">
      <dgm:prSet presAssocID="{F1E7C301-565B-419D-849E-DD11BE24784A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B2B24-0697-4ED4-A124-B51B3270B783}" type="pres">
      <dgm:prSet presAssocID="{F1E7C301-565B-419D-849E-DD11BE24784A}" presName="aSpace2" presStyleCnt="0"/>
      <dgm:spPr/>
    </dgm:pt>
    <dgm:pt modelId="{8521C21A-8E78-4F67-9869-8C410F902B7A}" type="pres">
      <dgm:prSet presAssocID="{F6AB9438-21EA-474B-B12B-0006AC8639FC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65BC2-F6EF-49E1-8609-8D67E236BA0E}" type="pres">
      <dgm:prSet presAssocID="{F6AB9438-21EA-474B-B12B-0006AC8639FC}" presName="aSpace2" presStyleCnt="0"/>
      <dgm:spPr/>
    </dgm:pt>
    <dgm:pt modelId="{F58FCDBA-20BD-4945-8159-C8565B7A1639}" type="pres">
      <dgm:prSet presAssocID="{BDD6A215-E3A4-4CAD-833D-10A709CAEBF1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21C99-624D-42C1-BF12-5652114CFB21}" type="pres">
      <dgm:prSet presAssocID="{A6B3E76A-EBAF-449C-8D33-B31576BB43FD}" presName="aSpace" presStyleCnt="0"/>
      <dgm:spPr/>
    </dgm:pt>
    <dgm:pt modelId="{3CC3DBDF-3CB9-4F15-97CC-03F2EBBEDFF6}" type="pres">
      <dgm:prSet presAssocID="{3E428826-A794-46D5-AC23-C768B1105C50}" presName="compNode" presStyleCnt="0"/>
      <dgm:spPr/>
    </dgm:pt>
    <dgm:pt modelId="{05849549-ADF8-424D-B3D5-4D04B386CA3B}" type="pres">
      <dgm:prSet presAssocID="{3E428826-A794-46D5-AC23-C768B1105C50}" presName="aNode" presStyleLbl="bgShp" presStyleIdx="1" presStyleCnt="3"/>
      <dgm:spPr/>
      <dgm:t>
        <a:bodyPr/>
        <a:lstStyle/>
        <a:p>
          <a:endParaRPr lang="ru-RU"/>
        </a:p>
      </dgm:t>
    </dgm:pt>
    <dgm:pt modelId="{975E6A0C-4A78-4704-AA18-01AC2928A30F}" type="pres">
      <dgm:prSet presAssocID="{3E428826-A794-46D5-AC23-C768B1105C50}" presName="textNode" presStyleLbl="bgShp" presStyleIdx="1" presStyleCnt="3"/>
      <dgm:spPr/>
      <dgm:t>
        <a:bodyPr/>
        <a:lstStyle/>
        <a:p>
          <a:endParaRPr lang="ru-RU"/>
        </a:p>
      </dgm:t>
    </dgm:pt>
    <dgm:pt modelId="{BCCFCE12-621A-4787-9355-9A497386E239}" type="pres">
      <dgm:prSet presAssocID="{3E428826-A794-46D5-AC23-C768B1105C50}" presName="compChildNode" presStyleCnt="0"/>
      <dgm:spPr/>
    </dgm:pt>
    <dgm:pt modelId="{95C8C2F0-0FC8-44B4-8BEC-F16BC02A9148}" type="pres">
      <dgm:prSet presAssocID="{3E428826-A794-46D5-AC23-C768B1105C50}" presName="theInnerList" presStyleCnt="0"/>
      <dgm:spPr/>
    </dgm:pt>
    <dgm:pt modelId="{416AD448-DD68-4CD5-8CC0-F23A274C639C}" type="pres">
      <dgm:prSet presAssocID="{393A6E27-B272-42C5-9BB0-8BFA56EC4A5A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F6FE9-D17E-4F65-B963-BF13E077B554}" type="pres">
      <dgm:prSet presAssocID="{393A6E27-B272-42C5-9BB0-8BFA56EC4A5A}" presName="aSpace2" presStyleCnt="0"/>
      <dgm:spPr/>
    </dgm:pt>
    <dgm:pt modelId="{33CFFB37-8A73-4A87-8579-E81E62885827}" type="pres">
      <dgm:prSet presAssocID="{7FDAEBED-9DF7-4EE8-8363-DDBD02BE04C7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65EA-2263-4F82-A149-FC45F1D99081}" type="pres">
      <dgm:prSet presAssocID="{3E428826-A794-46D5-AC23-C768B1105C50}" presName="aSpace" presStyleCnt="0"/>
      <dgm:spPr/>
    </dgm:pt>
    <dgm:pt modelId="{3D2E8CCC-1F3C-44BC-8886-508AC1743F1C}" type="pres">
      <dgm:prSet presAssocID="{243E89EC-6C6F-467D-99FC-B703F3B33DF2}" presName="compNode" presStyleCnt="0"/>
      <dgm:spPr/>
    </dgm:pt>
    <dgm:pt modelId="{71070EB1-CDF1-4FFF-87C9-E809D4A0685B}" type="pres">
      <dgm:prSet presAssocID="{243E89EC-6C6F-467D-99FC-B703F3B33DF2}" presName="aNode" presStyleLbl="bgShp" presStyleIdx="2" presStyleCnt="3"/>
      <dgm:spPr/>
      <dgm:t>
        <a:bodyPr/>
        <a:lstStyle/>
        <a:p>
          <a:endParaRPr lang="ru-RU"/>
        </a:p>
      </dgm:t>
    </dgm:pt>
    <dgm:pt modelId="{3E409F3D-1720-47BB-BEE9-C1EDF9F37D89}" type="pres">
      <dgm:prSet presAssocID="{243E89EC-6C6F-467D-99FC-B703F3B33DF2}" presName="textNode" presStyleLbl="bgShp" presStyleIdx="2" presStyleCnt="3"/>
      <dgm:spPr/>
      <dgm:t>
        <a:bodyPr/>
        <a:lstStyle/>
        <a:p>
          <a:endParaRPr lang="ru-RU"/>
        </a:p>
      </dgm:t>
    </dgm:pt>
    <dgm:pt modelId="{35AA2270-8D94-4B15-9AC5-51D10BE876D3}" type="pres">
      <dgm:prSet presAssocID="{243E89EC-6C6F-467D-99FC-B703F3B33DF2}" presName="compChildNode" presStyleCnt="0"/>
      <dgm:spPr/>
    </dgm:pt>
    <dgm:pt modelId="{25D1CE53-BD20-4FDE-A7C6-FB209849978A}" type="pres">
      <dgm:prSet presAssocID="{243E89EC-6C6F-467D-99FC-B703F3B33DF2}" presName="theInnerList" presStyleCnt="0"/>
      <dgm:spPr/>
    </dgm:pt>
    <dgm:pt modelId="{6C18C69A-9075-4FF9-BACE-E0FB264F9B4C}" type="pres">
      <dgm:prSet presAssocID="{694D8685-B5AF-44F3-ABBD-460AB980F8E1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F2DFD-95A5-4BBD-AD26-36C5B695A91E}" type="pres">
      <dgm:prSet presAssocID="{694D8685-B5AF-44F3-ABBD-460AB980F8E1}" presName="aSpace2" presStyleCnt="0"/>
      <dgm:spPr/>
    </dgm:pt>
    <dgm:pt modelId="{20907817-BE8D-4E02-8BB5-15F2E7FBD1F3}" type="pres">
      <dgm:prSet presAssocID="{B0245184-073B-4A42-8FAD-4A2C6E938A46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F2321D-9903-46CF-9AFB-34979AB0938E}" type="presOf" srcId="{F1E7C301-565B-419D-849E-DD11BE24784A}" destId="{7C91C210-DCE4-4F82-8652-ABF32636E094}" srcOrd="0" destOrd="0" presId="urn:microsoft.com/office/officeart/2005/8/layout/lProcess2"/>
    <dgm:cxn modelId="{8103864C-0EF5-4D80-99F5-C18161D2B2D0}" type="presOf" srcId="{694D8685-B5AF-44F3-ABBD-460AB980F8E1}" destId="{6C18C69A-9075-4FF9-BACE-E0FB264F9B4C}" srcOrd="0" destOrd="0" presId="urn:microsoft.com/office/officeart/2005/8/layout/lProcess2"/>
    <dgm:cxn modelId="{626ED48D-034F-41EB-94EE-F8E4AAE68A6B}" srcId="{A6B3E76A-EBAF-449C-8D33-B31576BB43FD}" destId="{BDD6A215-E3A4-4CAD-833D-10A709CAEBF1}" srcOrd="2" destOrd="0" parTransId="{8E580905-C572-4798-B442-2822836E044A}" sibTransId="{0BDA5009-72F2-4B48-8E4B-4DB59F8A361D}"/>
    <dgm:cxn modelId="{996FBAB2-6B0E-4E3C-889A-59F04ADC51C7}" type="presOf" srcId="{7FDAEBED-9DF7-4EE8-8363-DDBD02BE04C7}" destId="{33CFFB37-8A73-4A87-8579-E81E62885827}" srcOrd="0" destOrd="0" presId="urn:microsoft.com/office/officeart/2005/8/layout/lProcess2"/>
    <dgm:cxn modelId="{9EFA3E8F-ADC8-4646-9632-00447813FAC7}" srcId="{3E428826-A794-46D5-AC23-C768B1105C50}" destId="{393A6E27-B272-42C5-9BB0-8BFA56EC4A5A}" srcOrd="0" destOrd="0" parTransId="{5E82B8E7-38FD-4F11-A04E-5F2B12818949}" sibTransId="{0DAD32D8-59DC-49BE-8BE4-EBC89387CCD5}"/>
    <dgm:cxn modelId="{92EB93E0-0D82-4F33-9FEA-2DE25905377A}" type="presOf" srcId="{243E89EC-6C6F-467D-99FC-B703F3B33DF2}" destId="{71070EB1-CDF1-4FFF-87C9-E809D4A0685B}" srcOrd="0" destOrd="0" presId="urn:microsoft.com/office/officeart/2005/8/layout/lProcess2"/>
    <dgm:cxn modelId="{8549F074-7E28-4A73-87AF-EBB691E3E62E}" srcId="{A6B3E76A-EBAF-449C-8D33-B31576BB43FD}" destId="{F6AB9438-21EA-474B-B12B-0006AC8639FC}" srcOrd="1" destOrd="0" parTransId="{5C2476E1-224A-4E43-9F93-EBE6C86DABEF}" sibTransId="{BD0E961A-E385-4B15-815E-A96A57C254E4}"/>
    <dgm:cxn modelId="{62AC5A04-9200-4C1C-B43E-D09FA9546C7F}" srcId="{A6B3E76A-EBAF-449C-8D33-B31576BB43FD}" destId="{F1E7C301-565B-419D-849E-DD11BE24784A}" srcOrd="0" destOrd="0" parTransId="{98F123B9-8A8B-4D94-8D65-3892D837CD28}" sibTransId="{F56377DA-0737-4FC2-AA46-57779BF88ECC}"/>
    <dgm:cxn modelId="{F9F6265E-4E0C-4D56-8610-7903B5DD225E}" srcId="{243E89EC-6C6F-467D-99FC-B703F3B33DF2}" destId="{694D8685-B5AF-44F3-ABBD-460AB980F8E1}" srcOrd="0" destOrd="0" parTransId="{C281BDD2-B426-4D20-AB23-859599C6964D}" sibTransId="{75950F74-489C-4890-AC44-BD711FF233DA}"/>
    <dgm:cxn modelId="{AF8C1E6E-483E-423D-92CF-6356F0A686C3}" type="presOf" srcId="{A6B3E76A-EBAF-449C-8D33-B31576BB43FD}" destId="{60D8078E-03E6-4779-99E2-4CDD0142B967}" srcOrd="0" destOrd="0" presId="urn:microsoft.com/office/officeart/2005/8/layout/lProcess2"/>
    <dgm:cxn modelId="{E925D254-5CAB-4D01-8AC5-CD1A6AAB68FD}" type="presOf" srcId="{F6AB9438-21EA-474B-B12B-0006AC8639FC}" destId="{8521C21A-8E78-4F67-9869-8C410F902B7A}" srcOrd="0" destOrd="0" presId="urn:microsoft.com/office/officeart/2005/8/layout/lProcess2"/>
    <dgm:cxn modelId="{4B3B561C-18FF-4A7B-BCCA-5388410DD2B4}" type="presOf" srcId="{A6B3E76A-EBAF-449C-8D33-B31576BB43FD}" destId="{D94EA5E9-7806-4188-B277-47C375FCA97C}" srcOrd="1" destOrd="0" presId="urn:microsoft.com/office/officeart/2005/8/layout/lProcess2"/>
    <dgm:cxn modelId="{868CE7E2-096C-47ED-892C-23162A8BB1D0}" type="presOf" srcId="{3E428826-A794-46D5-AC23-C768B1105C50}" destId="{05849549-ADF8-424D-B3D5-4D04B386CA3B}" srcOrd="0" destOrd="0" presId="urn:microsoft.com/office/officeart/2005/8/layout/lProcess2"/>
    <dgm:cxn modelId="{65D5A3E0-E923-4C1F-9AB2-9F21B546655F}" srcId="{3CD5F316-9545-47E3-B21B-1B636E9E0C50}" destId="{A6B3E76A-EBAF-449C-8D33-B31576BB43FD}" srcOrd="0" destOrd="0" parTransId="{F3B2582E-D9BE-418A-BFDF-5EB1A3722F46}" sibTransId="{A11A03D7-AEF1-41A2-8593-5B854ED40AD6}"/>
    <dgm:cxn modelId="{C1CCC0B5-DFF8-4C8C-B3B6-7E5E264584D6}" srcId="{3CD5F316-9545-47E3-B21B-1B636E9E0C50}" destId="{243E89EC-6C6F-467D-99FC-B703F3B33DF2}" srcOrd="2" destOrd="0" parTransId="{620822A7-0234-4FB1-B008-E8D3C12A5D77}" sibTransId="{9AB7C2A5-AA33-4C6B-9AF9-51A062146F5D}"/>
    <dgm:cxn modelId="{89C95405-6D8C-489A-9207-440C18DF9A8D}" type="presOf" srcId="{243E89EC-6C6F-467D-99FC-B703F3B33DF2}" destId="{3E409F3D-1720-47BB-BEE9-C1EDF9F37D89}" srcOrd="1" destOrd="0" presId="urn:microsoft.com/office/officeart/2005/8/layout/lProcess2"/>
    <dgm:cxn modelId="{FA5429A5-BA78-4305-80FC-5AA6D6C9E97A}" srcId="{243E89EC-6C6F-467D-99FC-B703F3B33DF2}" destId="{B0245184-073B-4A42-8FAD-4A2C6E938A46}" srcOrd="1" destOrd="0" parTransId="{78EED174-45EF-4CD2-A9BF-D217C2C088BF}" sibTransId="{91B3A0FC-BEA2-46FB-A6A7-CB8E521DFCD8}"/>
    <dgm:cxn modelId="{C6DE9797-1A13-4BF4-BF1F-4D30F69A6F64}" type="presOf" srcId="{3CD5F316-9545-47E3-B21B-1B636E9E0C50}" destId="{F9CB524A-12A9-406B-BC40-1C263CE6E9AC}" srcOrd="0" destOrd="0" presId="urn:microsoft.com/office/officeart/2005/8/layout/lProcess2"/>
    <dgm:cxn modelId="{0ED57EC6-C0C4-4E20-8FA9-0C1D7A104F45}" type="presOf" srcId="{B0245184-073B-4A42-8FAD-4A2C6E938A46}" destId="{20907817-BE8D-4E02-8BB5-15F2E7FBD1F3}" srcOrd="0" destOrd="0" presId="urn:microsoft.com/office/officeart/2005/8/layout/lProcess2"/>
    <dgm:cxn modelId="{A2B10C88-D73F-4F52-99F8-3B99454AF252}" srcId="{3CD5F316-9545-47E3-B21B-1B636E9E0C50}" destId="{3E428826-A794-46D5-AC23-C768B1105C50}" srcOrd="1" destOrd="0" parTransId="{305F5859-3762-47D9-B2C2-8E6CC47D11F4}" sibTransId="{2DE86F41-FEED-4721-8B17-D796648EF571}"/>
    <dgm:cxn modelId="{E441C18A-F271-4E13-889D-3D753D4D15CA}" type="presOf" srcId="{BDD6A215-E3A4-4CAD-833D-10A709CAEBF1}" destId="{F58FCDBA-20BD-4945-8159-C8565B7A1639}" srcOrd="0" destOrd="0" presId="urn:microsoft.com/office/officeart/2005/8/layout/lProcess2"/>
    <dgm:cxn modelId="{54990831-30CA-4EBA-AEA1-10EF3FD9B1F0}" type="presOf" srcId="{393A6E27-B272-42C5-9BB0-8BFA56EC4A5A}" destId="{416AD448-DD68-4CD5-8CC0-F23A274C639C}" srcOrd="0" destOrd="0" presId="urn:microsoft.com/office/officeart/2005/8/layout/lProcess2"/>
    <dgm:cxn modelId="{49055038-F035-4FB4-9017-B233604F07F5}" srcId="{3E428826-A794-46D5-AC23-C768B1105C50}" destId="{7FDAEBED-9DF7-4EE8-8363-DDBD02BE04C7}" srcOrd="1" destOrd="0" parTransId="{447B95E2-9A4C-490F-A0F9-3A8196D7BB42}" sibTransId="{2D89B077-B3EB-4BB4-8771-72528AD9B4B5}"/>
    <dgm:cxn modelId="{74750533-126F-4ABF-BEAE-2459FF960077}" type="presOf" srcId="{3E428826-A794-46D5-AC23-C768B1105C50}" destId="{975E6A0C-4A78-4704-AA18-01AC2928A30F}" srcOrd="1" destOrd="0" presId="urn:microsoft.com/office/officeart/2005/8/layout/lProcess2"/>
    <dgm:cxn modelId="{1E2ADABC-7614-4FF6-BE6F-FAC40F1A84B9}" type="presParOf" srcId="{F9CB524A-12A9-406B-BC40-1C263CE6E9AC}" destId="{6AA7B10E-7AA5-4A38-99EE-42AB8539B871}" srcOrd="0" destOrd="0" presId="urn:microsoft.com/office/officeart/2005/8/layout/lProcess2"/>
    <dgm:cxn modelId="{A71A177F-DEF9-4FBD-98E9-597798087863}" type="presParOf" srcId="{6AA7B10E-7AA5-4A38-99EE-42AB8539B871}" destId="{60D8078E-03E6-4779-99E2-4CDD0142B967}" srcOrd="0" destOrd="0" presId="urn:microsoft.com/office/officeart/2005/8/layout/lProcess2"/>
    <dgm:cxn modelId="{EBADF3F1-F6E3-4215-90B5-81B605467340}" type="presParOf" srcId="{6AA7B10E-7AA5-4A38-99EE-42AB8539B871}" destId="{D94EA5E9-7806-4188-B277-47C375FCA97C}" srcOrd="1" destOrd="0" presId="urn:microsoft.com/office/officeart/2005/8/layout/lProcess2"/>
    <dgm:cxn modelId="{18456E30-4404-4F57-AC8F-29F5E380C8C1}" type="presParOf" srcId="{6AA7B10E-7AA5-4A38-99EE-42AB8539B871}" destId="{A205E8CB-80E7-4471-BD3E-60395A670C31}" srcOrd="2" destOrd="0" presId="urn:microsoft.com/office/officeart/2005/8/layout/lProcess2"/>
    <dgm:cxn modelId="{35832FE5-F086-4BB2-B0E5-0856BCF9DE61}" type="presParOf" srcId="{A205E8CB-80E7-4471-BD3E-60395A670C31}" destId="{4D21404E-8413-4061-81B3-96020EBD3C07}" srcOrd="0" destOrd="0" presId="urn:microsoft.com/office/officeart/2005/8/layout/lProcess2"/>
    <dgm:cxn modelId="{88CB375B-70E3-46B7-8451-FF1DC27479E5}" type="presParOf" srcId="{4D21404E-8413-4061-81B3-96020EBD3C07}" destId="{7C91C210-DCE4-4F82-8652-ABF32636E094}" srcOrd="0" destOrd="0" presId="urn:microsoft.com/office/officeart/2005/8/layout/lProcess2"/>
    <dgm:cxn modelId="{967A49BE-064F-4C82-B13F-040EF745304B}" type="presParOf" srcId="{4D21404E-8413-4061-81B3-96020EBD3C07}" destId="{3B1B2B24-0697-4ED4-A124-B51B3270B783}" srcOrd="1" destOrd="0" presId="urn:microsoft.com/office/officeart/2005/8/layout/lProcess2"/>
    <dgm:cxn modelId="{C21D4C64-6112-46C1-8F9F-DB2FF2D65F80}" type="presParOf" srcId="{4D21404E-8413-4061-81B3-96020EBD3C07}" destId="{8521C21A-8E78-4F67-9869-8C410F902B7A}" srcOrd="2" destOrd="0" presId="urn:microsoft.com/office/officeart/2005/8/layout/lProcess2"/>
    <dgm:cxn modelId="{A3AD7202-27DE-43F1-953F-038D8A76B81C}" type="presParOf" srcId="{4D21404E-8413-4061-81B3-96020EBD3C07}" destId="{E4D65BC2-F6EF-49E1-8609-8D67E236BA0E}" srcOrd="3" destOrd="0" presId="urn:microsoft.com/office/officeart/2005/8/layout/lProcess2"/>
    <dgm:cxn modelId="{29D07968-8562-48DC-9040-B47320C8FB79}" type="presParOf" srcId="{4D21404E-8413-4061-81B3-96020EBD3C07}" destId="{F58FCDBA-20BD-4945-8159-C8565B7A1639}" srcOrd="4" destOrd="0" presId="urn:microsoft.com/office/officeart/2005/8/layout/lProcess2"/>
    <dgm:cxn modelId="{EFD7B303-43AD-4545-A7FE-DD6351F694E6}" type="presParOf" srcId="{F9CB524A-12A9-406B-BC40-1C263CE6E9AC}" destId="{F4621C99-624D-42C1-BF12-5652114CFB21}" srcOrd="1" destOrd="0" presId="urn:microsoft.com/office/officeart/2005/8/layout/lProcess2"/>
    <dgm:cxn modelId="{BB5EEC58-3479-49E7-9920-ADEF99706D47}" type="presParOf" srcId="{F9CB524A-12A9-406B-BC40-1C263CE6E9AC}" destId="{3CC3DBDF-3CB9-4F15-97CC-03F2EBBEDFF6}" srcOrd="2" destOrd="0" presId="urn:microsoft.com/office/officeart/2005/8/layout/lProcess2"/>
    <dgm:cxn modelId="{E76D68E1-59A6-4D2F-8117-5635F83E55C7}" type="presParOf" srcId="{3CC3DBDF-3CB9-4F15-97CC-03F2EBBEDFF6}" destId="{05849549-ADF8-424D-B3D5-4D04B386CA3B}" srcOrd="0" destOrd="0" presId="urn:microsoft.com/office/officeart/2005/8/layout/lProcess2"/>
    <dgm:cxn modelId="{A325D990-FCEC-4B3B-BC5B-A605CDC66693}" type="presParOf" srcId="{3CC3DBDF-3CB9-4F15-97CC-03F2EBBEDFF6}" destId="{975E6A0C-4A78-4704-AA18-01AC2928A30F}" srcOrd="1" destOrd="0" presId="urn:microsoft.com/office/officeart/2005/8/layout/lProcess2"/>
    <dgm:cxn modelId="{B0EC4D01-885D-4F31-A5F2-39FA8DB7F781}" type="presParOf" srcId="{3CC3DBDF-3CB9-4F15-97CC-03F2EBBEDFF6}" destId="{BCCFCE12-621A-4787-9355-9A497386E239}" srcOrd="2" destOrd="0" presId="urn:microsoft.com/office/officeart/2005/8/layout/lProcess2"/>
    <dgm:cxn modelId="{64619B96-CDC3-47C5-86C8-2C2AD3C961BF}" type="presParOf" srcId="{BCCFCE12-621A-4787-9355-9A497386E239}" destId="{95C8C2F0-0FC8-44B4-8BEC-F16BC02A9148}" srcOrd="0" destOrd="0" presId="urn:microsoft.com/office/officeart/2005/8/layout/lProcess2"/>
    <dgm:cxn modelId="{7627A02D-EF8B-428C-914E-A784A1677179}" type="presParOf" srcId="{95C8C2F0-0FC8-44B4-8BEC-F16BC02A9148}" destId="{416AD448-DD68-4CD5-8CC0-F23A274C639C}" srcOrd="0" destOrd="0" presId="urn:microsoft.com/office/officeart/2005/8/layout/lProcess2"/>
    <dgm:cxn modelId="{106082BD-DF4F-40A8-920B-C7CC3E3FC385}" type="presParOf" srcId="{95C8C2F0-0FC8-44B4-8BEC-F16BC02A9148}" destId="{AE5F6FE9-D17E-4F65-B963-BF13E077B554}" srcOrd="1" destOrd="0" presId="urn:microsoft.com/office/officeart/2005/8/layout/lProcess2"/>
    <dgm:cxn modelId="{1BD8577C-7592-4113-BAB6-6BBE41E91780}" type="presParOf" srcId="{95C8C2F0-0FC8-44B4-8BEC-F16BC02A9148}" destId="{33CFFB37-8A73-4A87-8579-E81E62885827}" srcOrd="2" destOrd="0" presId="urn:microsoft.com/office/officeart/2005/8/layout/lProcess2"/>
    <dgm:cxn modelId="{E0014520-3167-453B-A8F1-D525F5B51694}" type="presParOf" srcId="{F9CB524A-12A9-406B-BC40-1C263CE6E9AC}" destId="{682165EA-2263-4F82-A149-FC45F1D99081}" srcOrd="3" destOrd="0" presId="urn:microsoft.com/office/officeart/2005/8/layout/lProcess2"/>
    <dgm:cxn modelId="{A7F408DF-A9E8-41C4-B50E-A6949C97CAC2}" type="presParOf" srcId="{F9CB524A-12A9-406B-BC40-1C263CE6E9AC}" destId="{3D2E8CCC-1F3C-44BC-8886-508AC1743F1C}" srcOrd="4" destOrd="0" presId="urn:microsoft.com/office/officeart/2005/8/layout/lProcess2"/>
    <dgm:cxn modelId="{710582FF-4440-4783-ADF4-D5F9EE1973E6}" type="presParOf" srcId="{3D2E8CCC-1F3C-44BC-8886-508AC1743F1C}" destId="{71070EB1-CDF1-4FFF-87C9-E809D4A0685B}" srcOrd="0" destOrd="0" presId="urn:microsoft.com/office/officeart/2005/8/layout/lProcess2"/>
    <dgm:cxn modelId="{878FC603-6FD7-4874-9C15-50DF006D4A5B}" type="presParOf" srcId="{3D2E8CCC-1F3C-44BC-8886-508AC1743F1C}" destId="{3E409F3D-1720-47BB-BEE9-C1EDF9F37D89}" srcOrd="1" destOrd="0" presId="urn:microsoft.com/office/officeart/2005/8/layout/lProcess2"/>
    <dgm:cxn modelId="{F4C024F5-42B8-4A54-9140-534F8BC8B541}" type="presParOf" srcId="{3D2E8CCC-1F3C-44BC-8886-508AC1743F1C}" destId="{35AA2270-8D94-4B15-9AC5-51D10BE876D3}" srcOrd="2" destOrd="0" presId="urn:microsoft.com/office/officeart/2005/8/layout/lProcess2"/>
    <dgm:cxn modelId="{69DDA18C-7EBC-454F-A134-6F93A3582A44}" type="presParOf" srcId="{35AA2270-8D94-4B15-9AC5-51D10BE876D3}" destId="{25D1CE53-BD20-4FDE-A7C6-FB209849978A}" srcOrd="0" destOrd="0" presId="urn:microsoft.com/office/officeart/2005/8/layout/lProcess2"/>
    <dgm:cxn modelId="{C858195D-F030-423D-BF39-E276E50FFBE6}" type="presParOf" srcId="{25D1CE53-BD20-4FDE-A7C6-FB209849978A}" destId="{6C18C69A-9075-4FF9-BACE-E0FB264F9B4C}" srcOrd="0" destOrd="0" presId="urn:microsoft.com/office/officeart/2005/8/layout/lProcess2"/>
    <dgm:cxn modelId="{51D645A7-D92A-4A00-B9C7-7BAF4EB04EEB}" type="presParOf" srcId="{25D1CE53-BD20-4FDE-A7C6-FB209849978A}" destId="{DE8F2DFD-95A5-4BBD-AD26-36C5B695A91E}" srcOrd="1" destOrd="0" presId="urn:microsoft.com/office/officeart/2005/8/layout/lProcess2"/>
    <dgm:cxn modelId="{7CBB87FB-0797-43E5-A8B5-3721795AD2FB}" type="presParOf" srcId="{25D1CE53-BD20-4FDE-A7C6-FB209849978A}" destId="{20907817-BE8D-4E02-8BB5-15F2E7FBD1F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929EAD-AC2E-46FF-8E38-A5E349BEC0E4}" type="doc">
      <dgm:prSet loTypeId="urn:microsoft.com/office/officeart/2009/3/layout/StepUpProcess" loCatId="process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B57BB20-E748-485C-8B77-4DBD00868AE4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Коммуникативная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D5291E9-C5FD-485A-B270-0F15C5B37807}" type="parTrans" cxnId="{CA27D972-EC2A-433B-B945-25AC495217DA}">
      <dgm:prSet/>
      <dgm:spPr/>
      <dgm:t>
        <a:bodyPr/>
        <a:lstStyle/>
        <a:p>
          <a:endParaRPr lang="ru-RU"/>
        </a:p>
      </dgm:t>
    </dgm:pt>
    <dgm:pt modelId="{E9AE346B-9A97-48BF-B6AB-5DACC6E037EB}" type="sibTrans" cxnId="{CA27D972-EC2A-433B-B945-25AC495217DA}">
      <dgm:prSet/>
      <dgm:spPr/>
      <dgm:t>
        <a:bodyPr/>
        <a:lstStyle/>
        <a:p>
          <a:endParaRPr lang="ru-RU"/>
        </a:p>
      </dgm:t>
    </dgm:pt>
    <dgm:pt modelId="{74EAFD9D-70C9-4322-B2A8-57330F2A0D69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Самореализация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183414B0-CB4C-4F32-B7DA-A5B05B90EC61}" type="parTrans" cxnId="{E3171618-671B-496A-AE79-6B071930ABB3}">
      <dgm:prSet/>
      <dgm:spPr/>
      <dgm:t>
        <a:bodyPr/>
        <a:lstStyle/>
        <a:p>
          <a:endParaRPr lang="ru-RU"/>
        </a:p>
      </dgm:t>
    </dgm:pt>
    <dgm:pt modelId="{86514D93-2322-42BB-9C7C-C511BFFCF5B6}" type="sibTrans" cxnId="{E3171618-671B-496A-AE79-6B071930ABB3}">
      <dgm:prSet/>
      <dgm:spPr/>
      <dgm:t>
        <a:bodyPr/>
        <a:lstStyle/>
        <a:p>
          <a:endParaRPr lang="ru-RU"/>
        </a:p>
      </dgm:t>
    </dgm:pt>
    <dgm:pt modelId="{2DC03862-B1C1-4633-B08C-24D35F9B2B00}">
      <dgm:prSet phldrT="[Текст]" custT="1"/>
      <dgm:spPr/>
      <dgm:t>
        <a:bodyPr/>
        <a:lstStyle/>
        <a:p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Игротерапевтическая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EDC7FA8-3EAE-4C78-AC08-E8729526709B}" type="parTrans" cxnId="{316802C5-6CD2-4C70-BD2D-94800389D13A}">
      <dgm:prSet/>
      <dgm:spPr/>
      <dgm:t>
        <a:bodyPr/>
        <a:lstStyle/>
        <a:p>
          <a:endParaRPr lang="ru-RU"/>
        </a:p>
      </dgm:t>
    </dgm:pt>
    <dgm:pt modelId="{1C212DB2-DF46-463F-8166-6149CB1995D1}" type="sibTrans" cxnId="{316802C5-6CD2-4C70-BD2D-94800389D13A}">
      <dgm:prSet/>
      <dgm:spPr/>
      <dgm:t>
        <a:bodyPr/>
        <a:lstStyle/>
        <a:p>
          <a:endParaRPr lang="ru-RU"/>
        </a:p>
      </dgm:t>
    </dgm:pt>
    <dgm:pt modelId="{C9E94B01-DD03-48FA-9DEB-FE2EE366C597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Диагностическая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97779A2-4556-480A-B315-450BD2FD12D6}" type="parTrans" cxnId="{D6AC5EED-6B78-4D9F-B0D1-0A351B367EF8}">
      <dgm:prSet/>
      <dgm:spPr/>
      <dgm:t>
        <a:bodyPr/>
        <a:lstStyle/>
        <a:p>
          <a:endParaRPr lang="ru-RU"/>
        </a:p>
      </dgm:t>
    </dgm:pt>
    <dgm:pt modelId="{F14EF30C-C734-4E36-B816-E46E78DB9FB7}" type="sibTrans" cxnId="{D6AC5EED-6B78-4D9F-B0D1-0A351B367EF8}">
      <dgm:prSet/>
      <dgm:spPr/>
      <dgm:t>
        <a:bodyPr/>
        <a:lstStyle/>
        <a:p>
          <a:endParaRPr lang="ru-RU"/>
        </a:p>
      </dgm:t>
    </dgm:pt>
    <dgm:pt modelId="{62EB9979-B74C-42F2-A28B-F6D3896A340B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Развлекательная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F4218DE-12E2-4F7B-9369-4FBE27B5B195}" type="parTrans" cxnId="{CA691CA9-746F-4DC4-B5AD-7DC03190184D}">
      <dgm:prSet/>
      <dgm:spPr/>
      <dgm:t>
        <a:bodyPr/>
        <a:lstStyle/>
        <a:p>
          <a:endParaRPr lang="ru-RU"/>
        </a:p>
      </dgm:t>
    </dgm:pt>
    <dgm:pt modelId="{0BE36AE2-9A45-4C9D-93B7-9E157724BA1D}" type="sibTrans" cxnId="{CA691CA9-746F-4DC4-B5AD-7DC03190184D}">
      <dgm:prSet/>
      <dgm:spPr/>
      <dgm:t>
        <a:bodyPr/>
        <a:lstStyle/>
        <a:p>
          <a:endParaRPr lang="ru-RU"/>
        </a:p>
      </dgm:t>
    </dgm:pt>
    <dgm:pt modelId="{CE3E2897-A515-4ACD-A537-D5E14ABA053A}" type="pres">
      <dgm:prSet presAssocID="{26929EAD-AC2E-46FF-8E38-A5E349BEC0E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715FAC-5398-485F-B9A9-5602D66241AB}" type="pres">
      <dgm:prSet presAssocID="{5B57BB20-E748-485C-8B77-4DBD00868AE4}" presName="composite" presStyleCnt="0"/>
      <dgm:spPr/>
    </dgm:pt>
    <dgm:pt modelId="{74546AEB-BDDB-43E4-A037-0EE59A1DC102}" type="pres">
      <dgm:prSet presAssocID="{5B57BB20-E748-485C-8B77-4DBD00868AE4}" presName="LShape" presStyleLbl="alignNode1" presStyleIdx="0" presStyleCnt="9"/>
      <dgm:spPr/>
    </dgm:pt>
    <dgm:pt modelId="{667DC51F-A1DE-422B-99B0-93E31E07DED8}" type="pres">
      <dgm:prSet presAssocID="{5B57BB20-E748-485C-8B77-4DBD00868AE4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73BC8-6237-4DC9-99AF-435BB7E20B50}" type="pres">
      <dgm:prSet presAssocID="{5B57BB20-E748-485C-8B77-4DBD00868AE4}" presName="Triangle" presStyleLbl="alignNode1" presStyleIdx="1" presStyleCnt="9"/>
      <dgm:spPr/>
    </dgm:pt>
    <dgm:pt modelId="{38C8086F-A772-4DAF-8DD0-5509E8AA6C1C}" type="pres">
      <dgm:prSet presAssocID="{E9AE346B-9A97-48BF-B6AB-5DACC6E037EB}" presName="sibTrans" presStyleCnt="0"/>
      <dgm:spPr/>
    </dgm:pt>
    <dgm:pt modelId="{E5B723C0-39F2-459E-86A9-1F06AB128861}" type="pres">
      <dgm:prSet presAssocID="{E9AE346B-9A97-48BF-B6AB-5DACC6E037EB}" presName="space" presStyleCnt="0"/>
      <dgm:spPr/>
    </dgm:pt>
    <dgm:pt modelId="{AB437E25-A541-4098-9AEC-6A88DAC2B8FF}" type="pres">
      <dgm:prSet presAssocID="{74EAFD9D-70C9-4322-B2A8-57330F2A0D69}" presName="composite" presStyleCnt="0"/>
      <dgm:spPr/>
    </dgm:pt>
    <dgm:pt modelId="{8207EEFA-8019-4EC1-A171-123491D4B0E1}" type="pres">
      <dgm:prSet presAssocID="{74EAFD9D-70C9-4322-B2A8-57330F2A0D69}" presName="LShape" presStyleLbl="alignNode1" presStyleIdx="2" presStyleCnt="9"/>
      <dgm:spPr/>
    </dgm:pt>
    <dgm:pt modelId="{160A005A-6AD5-4542-98EF-8A98D94657A7}" type="pres">
      <dgm:prSet presAssocID="{74EAFD9D-70C9-4322-B2A8-57330F2A0D69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54F32-CD7C-4E3C-8E38-B54F633BA531}" type="pres">
      <dgm:prSet presAssocID="{74EAFD9D-70C9-4322-B2A8-57330F2A0D69}" presName="Triangle" presStyleLbl="alignNode1" presStyleIdx="3" presStyleCnt="9"/>
      <dgm:spPr/>
    </dgm:pt>
    <dgm:pt modelId="{C646BEEE-2F4F-4BA6-B05F-D6758668EC1D}" type="pres">
      <dgm:prSet presAssocID="{86514D93-2322-42BB-9C7C-C511BFFCF5B6}" presName="sibTrans" presStyleCnt="0"/>
      <dgm:spPr/>
    </dgm:pt>
    <dgm:pt modelId="{83CD051C-6651-48EF-A879-98C5F9DCFF02}" type="pres">
      <dgm:prSet presAssocID="{86514D93-2322-42BB-9C7C-C511BFFCF5B6}" presName="space" presStyleCnt="0"/>
      <dgm:spPr/>
    </dgm:pt>
    <dgm:pt modelId="{E8E8445D-2917-467F-B6E3-D9AFDBCFBEB7}" type="pres">
      <dgm:prSet presAssocID="{2DC03862-B1C1-4633-B08C-24D35F9B2B00}" presName="composite" presStyleCnt="0"/>
      <dgm:spPr/>
    </dgm:pt>
    <dgm:pt modelId="{3B917AB9-18BE-4CA8-A06B-BBF687280E01}" type="pres">
      <dgm:prSet presAssocID="{2DC03862-B1C1-4633-B08C-24D35F9B2B00}" presName="LShape" presStyleLbl="alignNode1" presStyleIdx="4" presStyleCnt="9"/>
      <dgm:spPr/>
    </dgm:pt>
    <dgm:pt modelId="{307FCF5C-5C85-496C-8A80-1073570CABC9}" type="pres">
      <dgm:prSet presAssocID="{2DC03862-B1C1-4633-B08C-24D35F9B2B00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1F643-44EF-47DA-8DDC-24EE8CDF65DF}" type="pres">
      <dgm:prSet presAssocID="{2DC03862-B1C1-4633-B08C-24D35F9B2B00}" presName="Triangle" presStyleLbl="alignNode1" presStyleIdx="5" presStyleCnt="9"/>
      <dgm:spPr/>
    </dgm:pt>
    <dgm:pt modelId="{48F78A75-3CEB-473A-8AB2-81430BED6CC2}" type="pres">
      <dgm:prSet presAssocID="{1C212DB2-DF46-463F-8166-6149CB1995D1}" presName="sibTrans" presStyleCnt="0"/>
      <dgm:spPr/>
    </dgm:pt>
    <dgm:pt modelId="{B1F9DA46-E39A-41BC-99F4-503F8201199B}" type="pres">
      <dgm:prSet presAssocID="{1C212DB2-DF46-463F-8166-6149CB1995D1}" presName="space" presStyleCnt="0"/>
      <dgm:spPr/>
    </dgm:pt>
    <dgm:pt modelId="{2BC8E335-732A-4EED-A54B-149C9D66874A}" type="pres">
      <dgm:prSet presAssocID="{C9E94B01-DD03-48FA-9DEB-FE2EE366C597}" presName="composite" presStyleCnt="0"/>
      <dgm:spPr/>
    </dgm:pt>
    <dgm:pt modelId="{539CE261-F1A0-42E8-B107-1CB3D2E56628}" type="pres">
      <dgm:prSet presAssocID="{C9E94B01-DD03-48FA-9DEB-FE2EE366C597}" presName="LShape" presStyleLbl="alignNode1" presStyleIdx="6" presStyleCnt="9"/>
      <dgm:spPr/>
    </dgm:pt>
    <dgm:pt modelId="{B1FC2C04-FD25-4125-84E8-5CC348E837F8}" type="pres">
      <dgm:prSet presAssocID="{C9E94B01-DD03-48FA-9DEB-FE2EE366C597}" presName="ParentText" presStyleLbl="revTx" presStyleIdx="3" presStyleCnt="5" custLinFactNeighborX="7599" custLinFactNeighborY="30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057EA-3CAC-4F54-A14C-9FB9DAB4900F}" type="pres">
      <dgm:prSet presAssocID="{C9E94B01-DD03-48FA-9DEB-FE2EE366C597}" presName="Triangle" presStyleLbl="alignNode1" presStyleIdx="7" presStyleCnt="9"/>
      <dgm:spPr/>
    </dgm:pt>
    <dgm:pt modelId="{FA1A628E-B118-48C9-88B4-6BE850273DC5}" type="pres">
      <dgm:prSet presAssocID="{F14EF30C-C734-4E36-B816-E46E78DB9FB7}" presName="sibTrans" presStyleCnt="0"/>
      <dgm:spPr/>
    </dgm:pt>
    <dgm:pt modelId="{781EC1B0-A02F-4486-9992-B8ACC2E3BED7}" type="pres">
      <dgm:prSet presAssocID="{F14EF30C-C734-4E36-B816-E46E78DB9FB7}" presName="space" presStyleCnt="0"/>
      <dgm:spPr/>
    </dgm:pt>
    <dgm:pt modelId="{D5F04F35-3461-4C3A-AD08-D842868EF9DE}" type="pres">
      <dgm:prSet presAssocID="{62EB9979-B74C-42F2-A28B-F6D3896A340B}" presName="composite" presStyleCnt="0"/>
      <dgm:spPr/>
    </dgm:pt>
    <dgm:pt modelId="{6F95082C-4A05-4130-8D8F-575EE347E1B9}" type="pres">
      <dgm:prSet presAssocID="{62EB9979-B74C-42F2-A28B-F6D3896A340B}" presName="LShape" presStyleLbl="alignNode1" presStyleIdx="8" presStyleCnt="9"/>
      <dgm:spPr/>
    </dgm:pt>
    <dgm:pt modelId="{D5D81312-947D-418F-8257-E3D038FF0883}" type="pres">
      <dgm:prSet presAssocID="{62EB9979-B74C-42F2-A28B-F6D3896A340B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1CFF75-87BB-4DA8-AD53-F84D485D9DBF}" type="presOf" srcId="{62EB9979-B74C-42F2-A28B-F6D3896A340B}" destId="{D5D81312-947D-418F-8257-E3D038FF0883}" srcOrd="0" destOrd="0" presId="urn:microsoft.com/office/officeart/2009/3/layout/StepUpProcess"/>
    <dgm:cxn modelId="{8532A373-0FD2-4EF5-8AE2-3690913A1118}" type="presOf" srcId="{26929EAD-AC2E-46FF-8E38-A5E349BEC0E4}" destId="{CE3E2897-A515-4ACD-A537-D5E14ABA053A}" srcOrd="0" destOrd="0" presId="urn:microsoft.com/office/officeart/2009/3/layout/StepUpProcess"/>
    <dgm:cxn modelId="{316802C5-6CD2-4C70-BD2D-94800389D13A}" srcId="{26929EAD-AC2E-46FF-8E38-A5E349BEC0E4}" destId="{2DC03862-B1C1-4633-B08C-24D35F9B2B00}" srcOrd="2" destOrd="0" parTransId="{5EDC7FA8-3EAE-4C78-AC08-E8729526709B}" sibTransId="{1C212DB2-DF46-463F-8166-6149CB1995D1}"/>
    <dgm:cxn modelId="{FD285415-B4E4-4253-BA6A-49ABBEF60782}" type="presOf" srcId="{74EAFD9D-70C9-4322-B2A8-57330F2A0D69}" destId="{160A005A-6AD5-4542-98EF-8A98D94657A7}" srcOrd="0" destOrd="0" presId="urn:microsoft.com/office/officeart/2009/3/layout/StepUpProcess"/>
    <dgm:cxn modelId="{6D6C9944-2DD9-4A40-954A-E59EF6629F4A}" type="presOf" srcId="{2DC03862-B1C1-4633-B08C-24D35F9B2B00}" destId="{307FCF5C-5C85-496C-8A80-1073570CABC9}" srcOrd="0" destOrd="0" presId="urn:microsoft.com/office/officeart/2009/3/layout/StepUpProcess"/>
    <dgm:cxn modelId="{6284D1AC-DCBA-4193-839C-BF826CEC8029}" type="presOf" srcId="{5B57BB20-E748-485C-8B77-4DBD00868AE4}" destId="{667DC51F-A1DE-422B-99B0-93E31E07DED8}" srcOrd="0" destOrd="0" presId="urn:microsoft.com/office/officeart/2009/3/layout/StepUpProcess"/>
    <dgm:cxn modelId="{D6AC5EED-6B78-4D9F-B0D1-0A351B367EF8}" srcId="{26929EAD-AC2E-46FF-8E38-A5E349BEC0E4}" destId="{C9E94B01-DD03-48FA-9DEB-FE2EE366C597}" srcOrd="3" destOrd="0" parTransId="{F97779A2-4556-480A-B315-450BD2FD12D6}" sibTransId="{F14EF30C-C734-4E36-B816-E46E78DB9FB7}"/>
    <dgm:cxn modelId="{E3171618-671B-496A-AE79-6B071930ABB3}" srcId="{26929EAD-AC2E-46FF-8E38-A5E349BEC0E4}" destId="{74EAFD9D-70C9-4322-B2A8-57330F2A0D69}" srcOrd="1" destOrd="0" parTransId="{183414B0-CB4C-4F32-B7DA-A5B05B90EC61}" sibTransId="{86514D93-2322-42BB-9C7C-C511BFFCF5B6}"/>
    <dgm:cxn modelId="{9C84AADC-CAAE-4357-B197-79ECF6705AF1}" type="presOf" srcId="{C9E94B01-DD03-48FA-9DEB-FE2EE366C597}" destId="{B1FC2C04-FD25-4125-84E8-5CC348E837F8}" srcOrd="0" destOrd="0" presId="urn:microsoft.com/office/officeart/2009/3/layout/StepUpProcess"/>
    <dgm:cxn modelId="{CA27D972-EC2A-433B-B945-25AC495217DA}" srcId="{26929EAD-AC2E-46FF-8E38-A5E349BEC0E4}" destId="{5B57BB20-E748-485C-8B77-4DBD00868AE4}" srcOrd="0" destOrd="0" parTransId="{6D5291E9-C5FD-485A-B270-0F15C5B37807}" sibTransId="{E9AE346B-9A97-48BF-B6AB-5DACC6E037EB}"/>
    <dgm:cxn modelId="{CA691CA9-746F-4DC4-B5AD-7DC03190184D}" srcId="{26929EAD-AC2E-46FF-8E38-A5E349BEC0E4}" destId="{62EB9979-B74C-42F2-A28B-F6D3896A340B}" srcOrd="4" destOrd="0" parTransId="{3F4218DE-12E2-4F7B-9369-4FBE27B5B195}" sibTransId="{0BE36AE2-9A45-4C9D-93B7-9E157724BA1D}"/>
    <dgm:cxn modelId="{88A04C83-8D45-499E-9D71-745D5C6B1D42}" type="presParOf" srcId="{CE3E2897-A515-4ACD-A537-D5E14ABA053A}" destId="{EA715FAC-5398-485F-B9A9-5602D66241AB}" srcOrd="0" destOrd="0" presId="urn:microsoft.com/office/officeart/2009/3/layout/StepUpProcess"/>
    <dgm:cxn modelId="{EA88A693-47EE-41F3-A323-E9C86F202A46}" type="presParOf" srcId="{EA715FAC-5398-485F-B9A9-5602D66241AB}" destId="{74546AEB-BDDB-43E4-A037-0EE59A1DC102}" srcOrd="0" destOrd="0" presId="urn:microsoft.com/office/officeart/2009/3/layout/StepUpProcess"/>
    <dgm:cxn modelId="{A754868C-32A5-4893-A191-1C132367E625}" type="presParOf" srcId="{EA715FAC-5398-485F-B9A9-5602D66241AB}" destId="{667DC51F-A1DE-422B-99B0-93E31E07DED8}" srcOrd="1" destOrd="0" presId="urn:microsoft.com/office/officeart/2009/3/layout/StepUpProcess"/>
    <dgm:cxn modelId="{257DB996-C6D3-4151-8D72-17109515BA0F}" type="presParOf" srcId="{EA715FAC-5398-485F-B9A9-5602D66241AB}" destId="{5F773BC8-6237-4DC9-99AF-435BB7E20B50}" srcOrd="2" destOrd="0" presId="urn:microsoft.com/office/officeart/2009/3/layout/StepUpProcess"/>
    <dgm:cxn modelId="{F3658764-5397-4001-8247-5E56743CCB6D}" type="presParOf" srcId="{CE3E2897-A515-4ACD-A537-D5E14ABA053A}" destId="{38C8086F-A772-4DAF-8DD0-5509E8AA6C1C}" srcOrd="1" destOrd="0" presId="urn:microsoft.com/office/officeart/2009/3/layout/StepUpProcess"/>
    <dgm:cxn modelId="{C9C48873-4A29-4A30-9B39-A383926922C5}" type="presParOf" srcId="{38C8086F-A772-4DAF-8DD0-5509E8AA6C1C}" destId="{E5B723C0-39F2-459E-86A9-1F06AB128861}" srcOrd="0" destOrd="0" presId="urn:microsoft.com/office/officeart/2009/3/layout/StepUpProcess"/>
    <dgm:cxn modelId="{B59A6371-ED01-49EE-9517-E7FEF92F098D}" type="presParOf" srcId="{CE3E2897-A515-4ACD-A537-D5E14ABA053A}" destId="{AB437E25-A541-4098-9AEC-6A88DAC2B8FF}" srcOrd="2" destOrd="0" presId="urn:microsoft.com/office/officeart/2009/3/layout/StepUpProcess"/>
    <dgm:cxn modelId="{0575E81F-9B09-4263-A9DC-D335ED9F500D}" type="presParOf" srcId="{AB437E25-A541-4098-9AEC-6A88DAC2B8FF}" destId="{8207EEFA-8019-4EC1-A171-123491D4B0E1}" srcOrd="0" destOrd="0" presId="urn:microsoft.com/office/officeart/2009/3/layout/StepUpProcess"/>
    <dgm:cxn modelId="{543B4CB0-5A98-4437-945F-867571FDBD60}" type="presParOf" srcId="{AB437E25-A541-4098-9AEC-6A88DAC2B8FF}" destId="{160A005A-6AD5-4542-98EF-8A98D94657A7}" srcOrd="1" destOrd="0" presId="urn:microsoft.com/office/officeart/2009/3/layout/StepUpProcess"/>
    <dgm:cxn modelId="{C080D056-E33B-4900-BB02-DBE02F9D0C7D}" type="presParOf" srcId="{AB437E25-A541-4098-9AEC-6A88DAC2B8FF}" destId="{8A454F32-CD7C-4E3C-8E38-B54F633BA531}" srcOrd="2" destOrd="0" presId="urn:microsoft.com/office/officeart/2009/3/layout/StepUpProcess"/>
    <dgm:cxn modelId="{4EF1077B-D0F9-4951-9968-3E97E3167BB6}" type="presParOf" srcId="{CE3E2897-A515-4ACD-A537-D5E14ABA053A}" destId="{C646BEEE-2F4F-4BA6-B05F-D6758668EC1D}" srcOrd="3" destOrd="0" presId="urn:microsoft.com/office/officeart/2009/3/layout/StepUpProcess"/>
    <dgm:cxn modelId="{9E32F151-E280-4B84-A17B-AD9CFDE0DF6D}" type="presParOf" srcId="{C646BEEE-2F4F-4BA6-B05F-D6758668EC1D}" destId="{83CD051C-6651-48EF-A879-98C5F9DCFF02}" srcOrd="0" destOrd="0" presId="urn:microsoft.com/office/officeart/2009/3/layout/StepUpProcess"/>
    <dgm:cxn modelId="{656BCBB2-0AA9-440C-BCC4-904E8FA76F14}" type="presParOf" srcId="{CE3E2897-A515-4ACD-A537-D5E14ABA053A}" destId="{E8E8445D-2917-467F-B6E3-D9AFDBCFBEB7}" srcOrd="4" destOrd="0" presId="urn:microsoft.com/office/officeart/2009/3/layout/StepUpProcess"/>
    <dgm:cxn modelId="{36C41323-4513-4B2E-B4E9-96F537B34C96}" type="presParOf" srcId="{E8E8445D-2917-467F-B6E3-D9AFDBCFBEB7}" destId="{3B917AB9-18BE-4CA8-A06B-BBF687280E01}" srcOrd="0" destOrd="0" presId="urn:microsoft.com/office/officeart/2009/3/layout/StepUpProcess"/>
    <dgm:cxn modelId="{D7EF2B92-5390-43BF-9B39-C4DE15AF72D3}" type="presParOf" srcId="{E8E8445D-2917-467F-B6E3-D9AFDBCFBEB7}" destId="{307FCF5C-5C85-496C-8A80-1073570CABC9}" srcOrd="1" destOrd="0" presId="urn:microsoft.com/office/officeart/2009/3/layout/StepUpProcess"/>
    <dgm:cxn modelId="{C047B287-4A95-4A4F-A6C0-D6598F1F745A}" type="presParOf" srcId="{E8E8445D-2917-467F-B6E3-D9AFDBCFBEB7}" destId="{2541F643-44EF-47DA-8DDC-24EE8CDF65DF}" srcOrd="2" destOrd="0" presId="urn:microsoft.com/office/officeart/2009/3/layout/StepUpProcess"/>
    <dgm:cxn modelId="{4AE4B9E3-11AE-4396-824E-63A7A583A51D}" type="presParOf" srcId="{CE3E2897-A515-4ACD-A537-D5E14ABA053A}" destId="{48F78A75-3CEB-473A-8AB2-81430BED6CC2}" srcOrd="5" destOrd="0" presId="urn:microsoft.com/office/officeart/2009/3/layout/StepUpProcess"/>
    <dgm:cxn modelId="{B09F160F-0EA6-4993-963C-1DE25A2FE134}" type="presParOf" srcId="{48F78A75-3CEB-473A-8AB2-81430BED6CC2}" destId="{B1F9DA46-E39A-41BC-99F4-503F8201199B}" srcOrd="0" destOrd="0" presId="urn:microsoft.com/office/officeart/2009/3/layout/StepUpProcess"/>
    <dgm:cxn modelId="{8510EE75-1D31-4C1D-B6B0-8FD89F19F875}" type="presParOf" srcId="{CE3E2897-A515-4ACD-A537-D5E14ABA053A}" destId="{2BC8E335-732A-4EED-A54B-149C9D66874A}" srcOrd="6" destOrd="0" presId="urn:microsoft.com/office/officeart/2009/3/layout/StepUpProcess"/>
    <dgm:cxn modelId="{BACB3785-7C62-4FC1-80E2-C97DCA7D35E9}" type="presParOf" srcId="{2BC8E335-732A-4EED-A54B-149C9D66874A}" destId="{539CE261-F1A0-42E8-B107-1CB3D2E56628}" srcOrd="0" destOrd="0" presId="urn:microsoft.com/office/officeart/2009/3/layout/StepUpProcess"/>
    <dgm:cxn modelId="{B8D180F6-34FC-457F-9FA3-36178BFEE5DF}" type="presParOf" srcId="{2BC8E335-732A-4EED-A54B-149C9D66874A}" destId="{B1FC2C04-FD25-4125-84E8-5CC348E837F8}" srcOrd="1" destOrd="0" presId="urn:microsoft.com/office/officeart/2009/3/layout/StepUpProcess"/>
    <dgm:cxn modelId="{1D180DFB-60ED-4EDC-9A8F-31C8659154DF}" type="presParOf" srcId="{2BC8E335-732A-4EED-A54B-149C9D66874A}" destId="{2FE057EA-3CAC-4F54-A14C-9FB9DAB4900F}" srcOrd="2" destOrd="0" presId="urn:microsoft.com/office/officeart/2009/3/layout/StepUpProcess"/>
    <dgm:cxn modelId="{7CEF2B4A-0B4D-4EC6-A436-A88654459F06}" type="presParOf" srcId="{CE3E2897-A515-4ACD-A537-D5E14ABA053A}" destId="{FA1A628E-B118-48C9-88B4-6BE850273DC5}" srcOrd="7" destOrd="0" presId="urn:microsoft.com/office/officeart/2009/3/layout/StepUpProcess"/>
    <dgm:cxn modelId="{64AC89C8-12EA-49C7-A4BD-0A2B662BEE40}" type="presParOf" srcId="{FA1A628E-B118-48C9-88B4-6BE850273DC5}" destId="{781EC1B0-A02F-4486-9992-B8ACC2E3BED7}" srcOrd="0" destOrd="0" presId="urn:microsoft.com/office/officeart/2009/3/layout/StepUpProcess"/>
    <dgm:cxn modelId="{8AEC2616-8413-4150-BC2E-2626D4FDE4E0}" type="presParOf" srcId="{CE3E2897-A515-4ACD-A537-D5E14ABA053A}" destId="{D5F04F35-3461-4C3A-AD08-D842868EF9DE}" srcOrd="8" destOrd="0" presId="urn:microsoft.com/office/officeart/2009/3/layout/StepUpProcess"/>
    <dgm:cxn modelId="{07AADA50-6F76-4884-98F8-11187A1F8937}" type="presParOf" srcId="{D5F04F35-3461-4C3A-AD08-D842868EF9DE}" destId="{6F95082C-4A05-4130-8D8F-575EE347E1B9}" srcOrd="0" destOrd="0" presId="urn:microsoft.com/office/officeart/2009/3/layout/StepUpProcess"/>
    <dgm:cxn modelId="{9A07326B-5C08-407E-AB24-9C1043C64816}" type="presParOf" srcId="{D5F04F35-3461-4C3A-AD08-D842868EF9DE}" destId="{D5D81312-947D-418F-8257-E3D038FF088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1553EE-4AC9-4942-A727-BAF31221D153}" type="doc">
      <dgm:prSet loTypeId="urn:microsoft.com/office/officeart/2005/8/layout/vList4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CF08773-7504-40D1-9282-1A1C75BB3AD3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Работа в группе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3C306EB-71AE-410B-BFAC-A0B17E2FBE16}" type="parTrans" cxnId="{A9F77766-B7E2-4BF8-BF46-46340303B27D}">
      <dgm:prSet/>
      <dgm:spPr/>
      <dgm:t>
        <a:bodyPr/>
        <a:lstStyle/>
        <a:p>
          <a:endParaRPr lang="ru-RU"/>
        </a:p>
      </dgm:t>
    </dgm:pt>
    <dgm:pt modelId="{DE084963-7175-4406-84F6-F9B7A7A46375}" type="sibTrans" cxnId="{A9F77766-B7E2-4BF8-BF46-46340303B27D}">
      <dgm:prSet/>
      <dgm:spPr/>
      <dgm:t>
        <a:bodyPr/>
        <a:lstStyle/>
        <a:p>
          <a:endParaRPr lang="ru-RU"/>
        </a:p>
      </dgm:t>
    </dgm:pt>
    <dgm:pt modelId="{1BFEC9E2-5693-4CA8-83A2-96716DCC8B75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Свобода мышления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AC02E61-FB83-491F-AC1E-70FDD6148B3C}" type="parTrans" cxnId="{7EB46DC2-AE70-4752-818B-AC6E86B9CF5E}">
      <dgm:prSet/>
      <dgm:spPr/>
      <dgm:t>
        <a:bodyPr/>
        <a:lstStyle/>
        <a:p>
          <a:endParaRPr lang="ru-RU"/>
        </a:p>
      </dgm:t>
    </dgm:pt>
    <dgm:pt modelId="{FC22EEFB-3AE5-4137-98C5-3F197E6F89E9}" type="sibTrans" cxnId="{7EB46DC2-AE70-4752-818B-AC6E86B9CF5E}">
      <dgm:prSet/>
      <dgm:spPr/>
      <dgm:t>
        <a:bodyPr/>
        <a:lstStyle/>
        <a:p>
          <a:endParaRPr lang="ru-RU"/>
        </a:p>
      </dgm:t>
    </dgm:pt>
    <dgm:pt modelId="{C0BFFF42-0439-4F30-8911-D3636FAC2EE7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Коммуникация в учебном диалоге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5F18EFA-1B68-41CA-94A6-CBB3D8F28148}" type="parTrans" cxnId="{9953582B-C254-4D3F-8C2A-C439CF720F40}">
      <dgm:prSet/>
      <dgm:spPr/>
      <dgm:t>
        <a:bodyPr/>
        <a:lstStyle/>
        <a:p>
          <a:endParaRPr lang="ru-RU"/>
        </a:p>
      </dgm:t>
    </dgm:pt>
    <dgm:pt modelId="{F75A822E-5560-4857-86A9-26AB008D4593}" type="sibTrans" cxnId="{9953582B-C254-4D3F-8C2A-C439CF720F40}">
      <dgm:prSet/>
      <dgm:spPr/>
      <dgm:t>
        <a:bodyPr/>
        <a:lstStyle/>
        <a:p>
          <a:endParaRPr lang="ru-RU"/>
        </a:p>
      </dgm:t>
    </dgm:pt>
    <dgm:pt modelId="{2E7C3A83-D467-4641-B5A2-8423F2D560D8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Самооценка участника групповой работы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01D86A6-0D98-4F1C-AB05-DEA6D8BE64CD}" type="parTrans" cxnId="{E1E9E146-B3C8-440E-A618-72ECF607CF93}">
      <dgm:prSet/>
      <dgm:spPr/>
      <dgm:t>
        <a:bodyPr/>
        <a:lstStyle/>
        <a:p>
          <a:endParaRPr lang="ru-RU"/>
        </a:p>
      </dgm:t>
    </dgm:pt>
    <dgm:pt modelId="{F0363B69-C211-423F-88BC-A34BC912CF2C}" type="sibTrans" cxnId="{E1E9E146-B3C8-440E-A618-72ECF607CF93}">
      <dgm:prSet/>
      <dgm:spPr/>
      <dgm:t>
        <a:bodyPr/>
        <a:lstStyle/>
        <a:p>
          <a:endParaRPr lang="ru-RU"/>
        </a:p>
      </dgm:t>
    </dgm:pt>
    <dgm:pt modelId="{5F2B110A-6B85-46D7-866B-4C43D1D82916}" type="pres">
      <dgm:prSet presAssocID="{8E1553EE-4AC9-4942-A727-BAF31221D15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CC6CC8-0BD0-41F7-B2B3-14419421D99A}" type="pres">
      <dgm:prSet presAssocID="{1CF08773-7504-40D1-9282-1A1C75BB3AD3}" presName="comp" presStyleCnt="0"/>
      <dgm:spPr/>
    </dgm:pt>
    <dgm:pt modelId="{3236A249-01BA-4BBA-A79E-C8A506F1BA4D}" type="pres">
      <dgm:prSet presAssocID="{1CF08773-7504-40D1-9282-1A1C75BB3AD3}" presName="box" presStyleLbl="node1" presStyleIdx="0" presStyleCnt="4"/>
      <dgm:spPr/>
      <dgm:t>
        <a:bodyPr/>
        <a:lstStyle/>
        <a:p>
          <a:endParaRPr lang="ru-RU"/>
        </a:p>
      </dgm:t>
    </dgm:pt>
    <dgm:pt modelId="{7ED4F9B1-449E-4621-9F86-E668DE98BE87}" type="pres">
      <dgm:prSet presAssocID="{1CF08773-7504-40D1-9282-1A1C75BB3AD3}" presName="img" presStyleLbl="fgImgPlace1" presStyleIdx="0" presStyleCnt="4"/>
      <dgm:spPr/>
    </dgm:pt>
    <dgm:pt modelId="{5E277081-5460-4EB9-8AB7-3BBBB475DE59}" type="pres">
      <dgm:prSet presAssocID="{1CF08773-7504-40D1-9282-1A1C75BB3AD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372B0-0F8D-4C6A-A2FD-0D52BF084426}" type="pres">
      <dgm:prSet presAssocID="{DE084963-7175-4406-84F6-F9B7A7A46375}" presName="spacer" presStyleCnt="0"/>
      <dgm:spPr/>
    </dgm:pt>
    <dgm:pt modelId="{5B33AA42-B13D-44D4-A312-BE7DCEC15C7D}" type="pres">
      <dgm:prSet presAssocID="{C0BFFF42-0439-4F30-8911-D3636FAC2EE7}" presName="comp" presStyleCnt="0"/>
      <dgm:spPr/>
    </dgm:pt>
    <dgm:pt modelId="{E31BFCBD-3E41-44EA-9C1C-0E885A442CBB}" type="pres">
      <dgm:prSet presAssocID="{C0BFFF42-0439-4F30-8911-D3636FAC2EE7}" presName="box" presStyleLbl="node1" presStyleIdx="1" presStyleCnt="4"/>
      <dgm:spPr/>
      <dgm:t>
        <a:bodyPr/>
        <a:lstStyle/>
        <a:p>
          <a:endParaRPr lang="ru-RU"/>
        </a:p>
      </dgm:t>
    </dgm:pt>
    <dgm:pt modelId="{CE0B0F68-23CB-4344-9F00-AB6EF728A259}" type="pres">
      <dgm:prSet presAssocID="{C0BFFF42-0439-4F30-8911-D3636FAC2EE7}" presName="img" presStyleLbl="fgImgPlace1" presStyleIdx="1" presStyleCnt="4"/>
      <dgm:spPr/>
    </dgm:pt>
    <dgm:pt modelId="{D189B242-D4B3-4271-900D-3C4417D7AA08}" type="pres">
      <dgm:prSet presAssocID="{C0BFFF42-0439-4F30-8911-D3636FAC2EE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E08ED7-BBEB-4272-8303-43E0EC4FF47C}" type="pres">
      <dgm:prSet presAssocID="{F75A822E-5560-4857-86A9-26AB008D4593}" presName="spacer" presStyleCnt="0"/>
      <dgm:spPr/>
    </dgm:pt>
    <dgm:pt modelId="{63A107B1-4A60-4C5C-8719-C31B2BABDE66}" type="pres">
      <dgm:prSet presAssocID="{1BFEC9E2-5693-4CA8-83A2-96716DCC8B75}" presName="comp" presStyleCnt="0"/>
      <dgm:spPr/>
    </dgm:pt>
    <dgm:pt modelId="{1695DEE4-9F96-4D7F-86E1-CB1C8A6E1A89}" type="pres">
      <dgm:prSet presAssocID="{1BFEC9E2-5693-4CA8-83A2-96716DCC8B75}" presName="box" presStyleLbl="node1" presStyleIdx="2" presStyleCnt="4"/>
      <dgm:spPr/>
      <dgm:t>
        <a:bodyPr/>
        <a:lstStyle/>
        <a:p>
          <a:endParaRPr lang="ru-RU"/>
        </a:p>
      </dgm:t>
    </dgm:pt>
    <dgm:pt modelId="{E4111483-96EF-4FC2-8FDB-BCEBFB1355DE}" type="pres">
      <dgm:prSet presAssocID="{1BFEC9E2-5693-4CA8-83A2-96716DCC8B75}" presName="img" presStyleLbl="fgImgPlace1" presStyleIdx="2" presStyleCnt="4"/>
      <dgm:spPr/>
    </dgm:pt>
    <dgm:pt modelId="{C052041A-0622-4857-8A12-1625CBBD98AB}" type="pres">
      <dgm:prSet presAssocID="{1BFEC9E2-5693-4CA8-83A2-96716DCC8B7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F8D07-2E0C-4682-8181-E9AE1029C9DD}" type="pres">
      <dgm:prSet presAssocID="{FC22EEFB-3AE5-4137-98C5-3F197E6F89E9}" presName="spacer" presStyleCnt="0"/>
      <dgm:spPr/>
    </dgm:pt>
    <dgm:pt modelId="{D3C52B23-A143-484D-9D7E-F841AEE31E36}" type="pres">
      <dgm:prSet presAssocID="{2E7C3A83-D467-4641-B5A2-8423F2D560D8}" presName="comp" presStyleCnt="0"/>
      <dgm:spPr/>
    </dgm:pt>
    <dgm:pt modelId="{9B0EEE0C-FD7C-44EE-ADAA-5F176D6A417C}" type="pres">
      <dgm:prSet presAssocID="{2E7C3A83-D467-4641-B5A2-8423F2D560D8}" presName="box" presStyleLbl="node1" presStyleIdx="3" presStyleCnt="4"/>
      <dgm:spPr/>
      <dgm:t>
        <a:bodyPr/>
        <a:lstStyle/>
        <a:p>
          <a:endParaRPr lang="ru-RU"/>
        </a:p>
      </dgm:t>
    </dgm:pt>
    <dgm:pt modelId="{3C291DB8-256E-4B9D-AD8D-FCA8590405CB}" type="pres">
      <dgm:prSet presAssocID="{2E7C3A83-D467-4641-B5A2-8423F2D560D8}" presName="img" presStyleLbl="fgImgPlace1" presStyleIdx="3" presStyleCnt="4"/>
      <dgm:spPr/>
    </dgm:pt>
    <dgm:pt modelId="{5313F289-F00F-4B30-A418-37C05A635C78}" type="pres">
      <dgm:prSet presAssocID="{2E7C3A83-D467-4641-B5A2-8423F2D560D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D2391F-0843-4DEC-A46F-22EE32BE753B}" type="presOf" srcId="{1CF08773-7504-40D1-9282-1A1C75BB3AD3}" destId="{5E277081-5460-4EB9-8AB7-3BBBB475DE59}" srcOrd="1" destOrd="0" presId="urn:microsoft.com/office/officeart/2005/8/layout/vList4"/>
    <dgm:cxn modelId="{7EB46DC2-AE70-4752-818B-AC6E86B9CF5E}" srcId="{8E1553EE-4AC9-4942-A727-BAF31221D153}" destId="{1BFEC9E2-5693-4CA8-83A2-96716DCC8B75}" srcOrd="2" destOrd="0" parTransId="{EAC02E61-FB83-491F-AC1E-70FDD6148B3C}" sibTransId="{FC22EEFB-3AE5-4137-98C5-3F197E6F89E9}"/>
    <dgm:cxn modelId="{D7EE5B3F-1A80-4D39-A796-3DF2A0A4DEE4}" type="presOf" srcId="{1BFEC9E2-5693-4CA8-83A2-96716DCC8B75}" destId="{C052041A-0622-4857-8A12-1625CBBD98AB}" srcOrd="1" destOrd="0" presId="urn:microsoft.com/office/officeart/2005/8/layout/vList4"/>
    <dgm:cxn modelId="{9953582B-C254-4D3F-8C2A-C439CF720F40}" srcId="{8E1553EE-4AC9-4942-A727-BAF31221D153}" destId="{C0BFFF42-0439-4F30-8911-D3636FAC2EE7}" srcOrd="1" destOrd="0" parTransId="{55F18EFA-1B68-41CA-94A6-CBB3D8F28148}" sibTransId="{F75A822E-5560-4857-86A9-26AB008D4593}"/>
    <dgm:cxn modelId="{E1E9E146-B3C8-440E-A618-72ECF607CF93}" srcId="{8E1553EE-4AC9-4942-A727-BAF31221D153}" destId="{2E7C3A83-D467-4641-B5A2-8423F2D560D8}" srcOrd="3" destOrd="0" parTransId="{C01D86A6-0D98-4F1C-AB05-DEA6D8BE64CD}" sibTransId="{F0363B69-C211-423F-88BC-A34BC912CF2C}"/>
    <dgm:cxn modelId="{489D5F9B-B0E7-47B5-8ABE-D02EE99A6E19}" type="presOf" srcId="{1BFEC9E2-5693-4CA8-83A2-96716DCC8B75}" destId="{1695DEE4-9F96-4D7F-86E1-CB1C8A6E1A89}" srcOrd="0" destOrd="0" presId="urn:microsoft.com/office/officeart/2005/8/layout/vList4"/>
    <dgm:cxn modelId="{8F2F2E46-DF94-44B2-94F0-397570C17ABF}" type="presOf" srcId="{8E1553EE-4AC9-4942-A727-BAF31221D153}" destId="{5F2B110A-6B85-46D7-866B-4C43D1D82916}" srcOrd="0" destOrd="0" presId="urn:microsoft.com/office/officeart/2005/8/layout/vList4"/>
    <dgm:cxn modelId="{3C36CABE-C9DB-4965-BDDF-BDF4F2FF2D64}" type="presOf" srcId="{2E7C3A83-D467-4641-B5A2-8423F2D560D8}" destId="{9B0EEE0C-FD7C-44EE-ADAA-5F176D6A417C}" srcOrd="0" destOrd="0" presId="urn:microsoft.com/office/officeart/2005/8/layout/vList4"/>
    <dgm:cxn modelId="{0141BB2A-13EF-4235-B4F0-DDA8FF66AB67}" type="presOf" srcId="{C0BFFF42-0439-4F30-8911-D3636FAC2EE7}" destId="{E31BFCBD-3E41-44EA-9C1C-0E885A442CBB}" srcOrd="0" destOrd="0" presId="urn:microsoft.com/office/officeart/2005/8/layout/vList4"/>
    <dgm:cxn modelId="{A9F77766-B7E2-4BF8-BF46-46340303B27D}" srcId="{8E1553EE-4AC9-4942-A727-BAF31221D153}" destId="{1CF08773-7504-40D1-9282-1A1C75BB3AD3}" srcOrd="0" destOrd="0" parTransId="{C3C306EB-71AE-410B-BFAC-A0B17E2FBE16}" sibTransId="{DE084963-7175-4406-84F6-F9B7A7A46375}"/>
    <dgm:cxn modelId="{DEBA4212-69E0-4395-926B-D19836CB0E11}" type="presOf" srcId="{2E7C3A83-D467-4641-B5A2-8423F2D560D8}" destId="{5313F289-F00F-4B30-A418-37C05A635C78}" srcOrd="1" destOrd="0" presId="urn:microsoft.com/office/officeart/2005/8/layout/vList4"/>
    <dgm:cxn modelId="{1E89D368-1633-413C-AB4E-E819D5628B51}" type="presOf" srcId="{1CF08773-7504-40D1-9282-1A1C75BB3AD3}" destId="{3236A249-01BA-4BBA-A79E-C8A506F1BA4D}" srcOrd="0" destOrd="0" presId="urn:microsoft.com/office/officeart/2005/8/layout/vList4"/>
    <dgm:cxn modelId="{C73F9BDD-C4A0-4469-8746-9D36AE433A90}" type="presOf" srcId="{C0BFFF42-0439-4F30-8911-D3636FAC2EE7}" destId="{D189B242-D4B3-4271-900D-3C4417D7AA08}" srcOrd="1" destOrd="0" presId="urn:microsoft.com/office/officeart/2005/8/layout/vList4"/>
    <dgm:cxn modelId="{2D42D932-9BF9-47E7-8A6C-9FDBFBC3B34D}" type="presParOf" srcId="{5F2B110A-6B85-46D7-866B-4C43D1D82916}" destId="{82CC6CC8-0BD0-41F7-B2B3-14419421D99A}" srcOrd="0" destOrd="0" presId="urn:microsoft.com/office/officeart/2005/8/layout/vList4"/>
    <dgm:cxn modelId="{119C8DAE-A12B-47FC-8291-DD7147142D77}" type="presParOf" srcId="{82CC6CC8-0BD0-41F7-B2B3-14419421D99A}" destId="{3236A249-01BA-4BBA-A79E-C8A506F1BA4D}" srcOrd="0" destOrd="0" presId="urn:microsoft.com/office/officeart/2005/8/layout/vList4"/>
    <dgm:cxn modelId="{E563E21B-BD6F-4A4F-A173-88A140CB696B}" type="presParOf" srcId="{82CC6CC8-0BD0-41F7-B2B3-14419421D99A}" destId="{7ED4F9B1-449E-4621-9F86-E668DE98BE87}" srcOrd="1" destOrd="0" presId="urn:microsoft.com/office/officeart/2005/8/layout/vList4"/>
    <dgm:cxn modelId="{A160A022-A26F-4370-914D-BF060E50B15C}" type="presParOf" srcId="{82CC6CC8-0BD0-41F7-B2B3-14419421D99A}" destId="{5E277081-5460-4EB9-8AB7-3BBBB475DE59}" srcOrd="2" destOrd="0" presId="urn:microsoft.com/office/officeart/2005/8/layout/vList4"/>
    <dgm:cxn modelId="{7B9FF1A6-A7B6-42DE-97F6-9D8E1DE983F9}" type="presParOf" srcId="{5F2B110A-6B85-46D7-866B-4C43D1D82916}" destId="{CA2372B0-0F8D-4C6A-A2FD-0D52BF084426}" srcOrd="1" destOrd="0" presId="urn:microsoft.com/office/officeart/2005/8/layout/vList4"/>
    <dgm:cxn modelId="{96579970-F165-4141-8699-C50F436A1908}" type="presParOf" srcId="{5F2B110A-6B85-46D7-866B-4C43D1D82916}" destId="{5B33AA42-B13D-44D4-A312-BE7DCEC15C7D}" srcOrd="2" destOrd="0" presId="urn:microsoft.com/office/officeart/2005/8/layout/vList4"/>
    <dgm:cxn modelId="{EF0F1539-25F1-47ED-8EC1-C76DDA0F3478}" type="presParOf" srcId="{5B33AA42-B13D-44D4-A312-BE7DCEC15C7D}" destId="{E31BFCBD-3E41-44EA-9C1C-0E885A442CBB}" srcOrd="0" destOrd="0" presId="urn:microsoft.com/office/officeart/2005/8/layout/vList4"/>
    <dgm:cxn modelId="{6023996B-F62F-4A60-B2EF-E57AB9141B51}" type="presParOf" srcId="{5B33AA42-B13D-44D4-A312-BE7DCEC15C7D}" destId="{CE0B0F68-23CB-4344-9F00-AB6EF728A259}" srcOrd="1" destOrd="0" presId="urn:microsoft.com/office/officeart/2005/8/layout/vList4"/>
    <dgm:cxn modelId="{8F2C85A8-A6D1-4902-9720-F5179D2F1475}" type="presParOf" srcId="{5B33AA42-B13D-44D4-A312-BE7DCEC15C7D}" destId="{D189B242-D4B3-4271-900D-3C4417D7AA08}" srcOrd="2" destOrd="0" presId="urn:microsoft.com/office/officeart/2005/8/layout/vList4"/>
    <dgm:cxn modelId="{C6A12732-9739-4ED3-975A-9CF2DF69104D}" type="presParOf" srcId="{5F2B110A-6B85-46D7-866B-4C43D1D82916}" destId="{13E08ED7-BBEB-4272-8303-43E0EC4FF47C}" srcOrd="3" destOrd="0" presId="urn:microsoft.com/office/officeart/2005/8/layout/vList4"/>
    <dgm:cxn modelId="{7AD6E6BD-2AA9-421B-9AFE-99DDAB402969}" type="presParOf" srcId="{5F2B110A-6B85-46D7-866B-4C43D1D82916}" destId="{63A107B1-4A60-4C5C-8719-C31B2BABDE66}" srcOrd="4" destOrd="0" presId="urn:microsoft.com/office/officeart/2005/8/layout/vList4"/>
    <dgm:cxn modelId="{6A220991-71C3-4C58-981F-357A4994C911}" type="presParOf" srcId="{63A107B1-4A60-4C5C-8719-C31B2BABDE66}" destId="{1695DEE4-9F96-4D7F-86E1-CB1C8A6E1A89}" srcOrd="0" destOrd="0" presId="urn:microsoft.com/office/officeart/2005/8/layout/vList4"/>
    <dgm:cxn modelId="{424A522F-D979-4A1B-A5C1-75FBA1F208DF}" type="presParOf" srcId="{63A107B1-4A60-4C5C-8719-C31B2BABDE66}" destId="{E4111483-96EF-4FC2-8FDB-BCEBFB1355DE}" srcOrd="1" destOrd="0" presId="urn:microsoft.com/office/officeart/2005/8/layout/vList4"/>
    <dgm:cxn modelId="{39DC81D4-079E-45C6-8B89-F5B06C69A907}" type="presParOf" srcId="{63A107B1-4A60-4C5C-8719-C31B2BABDE66}" destId="{C052041A-0622-4857-8A12-1625CBBD98AB}" srcOrd="2" destOrd="0" presId="urn:microsoft.com/office/officeart/2005/8/layout/vList4"/>
    <dgm:cxn modelId="{744A3407-92AC-4C45-97CF-FA34632BA831}" type="presParOf" srcId="{5F2B110A-6B85-46D7-866B-4C43D1D82916}" destId="{65CF8D07-2E0C-4682-8181-E9AE1029C9DD}" srcOrd="5" destOrd="0" presId="urn:microsoft.com/office/officeart/2005/8/layout/vList4"/>
    <dgm:cxn modelId="{3C4CFFB0-6DFD-4251-B550-D13D0D748F93}" type="presParOf" srcId="{5F2B110A-6B85-46D7-866B-4C43D1D82916}" destId="{D3C52B23-A143-484D-9D7E-F841AEE31E36}" srcOrd="6" destOrd="0" presId="urn:microsoft.com/office/officeart/2005/8/layout/vList4"/>
    <dgm:cxn modelId="{9159665E-DD07-4E56-BE79-183A725C5C97}" type="presParOf" srcId="{D3C52B23-A143-484D-9D7E-F841AEE31E36}" destId="{9B0EEE0C-FD7C-44EE-ADAA-5F176D6A417C}" srcOrd="0" destOrd="0" presId="urn:microsoft.com/office/officeart/2005/8/layout/vList4"/>
    <dgm:cxn modelId="{4866CA83-5699-408A-ABD4-FBB1B46E4388}" type="presParOf" srcId="{D3C52B23-A143-484D-9D7E-F841AEE31E36}" destId="{3C291DB8-256E-4B9D-AD8D-FCA8590405CB}" srcOrd="1" destOrd="0" presId="urn:microsoft.com/office/officeart/2005/8/layout/vList4"/>
    <dgm:cxn modelId="{C57F5071-FD91-464D-A12B-D93863140681}" type="presParOf" srcId="{D3C52B23-A143-484D-9D7E-F841AEE31E36}" destId="{5313F289-F00F-4B30-A418-37C05A635C7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D5A60C-6140-4808-99B6-212B914AB071}" type="doc">
      <dgm:prSet loTypeId="urn:microsoft.com/office/officeart/2009/layout/CircleArrowProcess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6CACCED-2287-4AC6-9735-BCE4B2D1FE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Этап подготовки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068C584-23A1-4178-9512-2F5173D55FF3}" type="parTrans" cxnId="{7C322615-2EEA-4842-88B6-D52212A17307}">
      <dgm:prSet/>
      <dgm:spPr/>
      <dgm:t>
        <a:bodyPr/>
        <a:lstStyle/>
        <a:p>
          <a:endParaRPr lang="ru-RU"/>
        </a:p>
      </dgm:t>
    </dgm:pt>
    <dgm:pt modelId="{608529F8-D1F9-4576-B48A-6D3CE913C50D}" type="sibTrans" cxnId="{7C322615-2EEA-4842-88B6-D52212A17307}">
      <dgm:prSet/>
      <dgm:spPr/>
      <dgm:t>
        <a:bodyPr/>
        <a:lstStyle/>
        <a:p>
          <a:endParaRPr lang="ru-RU"/>
        </a:p>
      </dgm:t>
    </dgm:pt>
    <dgm:pt modelId="{07FD297B-466C-4D39-875D-463CC5397E6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Этап объяснения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B5D94CE-16F5-4B23-AB55-0CB41F4530E8}" type="parTrans" cxnId="{BB8FF6C9-1421-4DA3-AF14-50BB93CCEFB3}">
      <dgm:prSet/>
      <dgm:spPr/>
      <dgm:t>
        <a:bodyPr/>
        <a:lstStyle/>
        <a:p>
          <a:endParaRPr lang="ru-RU"/>
        </a:p>
      </dgm:t>
    </dgm:pt>
    <dgm:pt modelId="{9B899B53-388D-4DA3-A600-F522938E5F1B}" type="sibTrans" cxnId="{BB8FF6C9-1421-4DA3-AF14-50BB93CCEFB3}">
      <dgm:prSet/>
      <dgm:spPr/>
      <dgm:t>
        <a:bodyPr/>
        <a:lstStyle/>
        <a:p>
          <a:endParaRPr lang="ru-RU"/>
        </a:p>
      </dgm:t>
    </dgm:pt>
    <dgm:pt modelId="{0650BCB1-6BCB-471B-9EA4-6BC29EAD01F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Этап проведения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9E5B895-ED59-4028-A7AB-1234A412209E}" type="parTrans" cxnId="{32ECD366-04DE-44F8-B476-9DB7BAE47C6D}">
      <dgm:prSet/>
      <dgm:spPr/>
      <dgm:t>
        <a:bodyPr/>
        <a:lstStyle/>
        <a:p>
          <a:endParaRPr lang="ru-RU"/>
        </a:p>
      </dgm:t>
    </dgm:pt>
    <dgm:pt modelId="{DE4DC482-EE94-41BA-A771-53BF57C42F1F}" type="sibTrans" cxnId="{32ECD366-04DE-44F8-B476-9DB7BAE47C6D}">
      <dgm:prSet/>
      <dgm:spPr/>
      <dgm:t>
        <a:bodyPr/>
        <a:lstStyle/>
        <a:p>
          <a:endParaRPr lang="ru-RU"/>
        </a:p>
      </dgm:t>
    </dgm:pt>
    <dgm:pt modelId="{7B6ED00A-D964-4F05-B3A6-E91F24E6EADA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Этап анализа и итогов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7D49E56-474D-4123-9BFC-4936DF9B2CFB}" type="parTrans" cxnId="{8CFE8E76-3475-4995-A21B-745E69EB5CCB}">
      <dgm:prSet/>
      <dgm:spPr/>
      <dgm:t>
        <a:bodyPr/>
        <a:lstStyle/>
        <a:p>
          <a:endParaRPr lang="ru-RU"/>
        </a:p>
      </dgm:t>
    </dgm:pt>
    <dgm:pt modelId="{9A0BD8C5-9B8C-430A-A17B-0A7D0F08DDB7}" type="sibTrans" cxnId="{8CFE8E76-3475-4995-A21B-745E69EB5CCB}">
      <dgm:prSet/>
      <dgm:spPr/>
      <dgm:t>
        <a:bodyPr/>
        <a:lstStyle/>
        <a:p>
          <a:endParaRPr lang="ru-RU"/>
        </a:p>
      </dgm:t>
    </dgm:pt>
    <dgm:pt modelId="{BE511282-B5FF-4481-80EC-8217CC714C43}" type="pres">
      <dgm:prSet presAssocID="{CCD5A60C-6140-4808-99B6-212B914AB07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C1BB88A-EE3B-4470-BEF8-B7D3D7EB1974}" type="pres">
      <dgm:prSet presAssocID="{B6CACCED-2287-4AC6-9735-BCE4B2D1FEAD}" presName="Accent1" presStyleCnt="0"/>
      <dgm:spPr/>
    </dgm:pt>
    <dgm:pt modelId="{C73DDDEA-72C9-4276-9AD4-B6F548B60DE4}" type="pres">
      <dgm:prSet presAssocID="{B6CACCED-2287-4AC6-9735-BCE4B2D1FEAD}" presName="Accent" presStyleLbl="node1" presStyleIdx="0" presStyleCnt="4" custAng="1252400" custScaleX="90305" custScaleY="97255" custLinFactNeighborX="88740" custLinFactNeighborY="-1180"/>
      <dgm:spPr/>
      <dgm:t>
        <a:bodyPr/>
        <a:lstStyle/>
        <a:p>
          <a:endParaRPr lang="ru-RU"/>
        </a:p>
      </dgm:t>
    </dgm:pt>
    <dgm:pt modelId="{12BBD41B-DD70-4C01-AD8F-258586B703D6}" type="pres">
      <dgm:prSet presAssocID="{B6CACCED-2287-4AC6-9735-BCE4B2D1FEAD}" presName="Parent1" presStyleLbl="revTx" presStyleIdx="0" presStyleCnt="4" custScaleX="124822" custLinFactX="68420" custLinFactNeighborX="100000" custLinFactNeighborY="-278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7CF35-08A6-45C7-A912-33D7FAB930E2}" type="pres">
      <dgm:prSet presAssocID="{07FD297B-466C-4D39-875D-463CC5397E66}" presName="Accent2" presStyleCnt="0"/>
      <dgm:spPr/>
    </dgm:pt>
    <dgm:pt modelId="{608DF764-E2A7-4BEB-ACAC-A93003A32822}" type="pres">
      <dgm:prSet presAssocID="{07FD297B-466C-4D39-875D-463CC5397E66}" presName="Accent" presStyleLbl="node1" presStyleIdx="1" presStyleCnt="4" custAng="857493" custScaleX="111099" custScaleY="108428" custLinFactNeighborX="47284" custLinFactNeighborY="-33767"/>
      <dgm:spPr/>
    </dgm:pt>
    <dgm:pt modelId="{8311495B-6BC1-42F8-8822-80EDEFA1A9DB}" type="pres">
      <dgm:prSet presAssocID="{07FD297B-466C-4D39-875D-463CC5397E66}" presName="Parent2" presStyleLbl="revTx" presStyleIdx="1" presStyleCnt="4" custScaleX="137651" custLinFactX="12023" custLinFactY="-21403" custLinFactNeighborX="1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FB1CD-D569-4663-95AB-B5348C988283}" type="pres">
      <dgm:prSet presAssocID="{0650BCB1-6BCB-471B-9EA4-6BC29EAD01F2}" presName="Accent3" presStyleCnt="0"/>
      <dgm:spPr/>
    </dgm:pt>
    <dgm:pt modelId="{46A5C3E8-6A8E-480B-A764-138CB04E5475}" type="pres">
      <dgm:prSet presAssocID="{0650BCB1-6BCB-471B-9EA4-6BC29EAD01F2}" presName="Accent" presStyleLbl="node1" presStyleIdx="2" presStyleCnt="4" custAng="2260474" custScaleX="115123" custScaleY="108618" custLinFactNeighborX="6565" custLinFactNeighborY="-25634"/>
      <dgm:spPr/>
    </dgm:pt>
    <dgm:pt modelId="{EEF7EF60-FD40-4E5D-8B37-DDEF8E4DD86F}" type="pres">
      <dgm:prSet presAssocID="{0650BCB1-6BCB-471B-9EA4-6BC29EAD01F2}" presName="Parent3" presStyleLbl="revTx" presStyleIdx="2" presStyleCnt="4" custScaleX="125066" custLinFactY="-6674" custLinFactNeighborX="16002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9DF7B8-26D5-4A3A-B9EE-555E51011BEE}" type="pres">
      <dgm:prSet presAssocID="{7B6ED00A-D964-4F05-B3A6-E91F24E6EADA}" presName="Accent4" presStyleCnt="0"/>
      <dgm:spPr/>
    </dgm:pt>
    <dgm:pt modelId="{C7353943-2112-4B34-8BE6-ACE3548B7019}" type="pres">
      <dgm:prSet presAssocID="{7B6ED00A-D964-4F05-B3A6-E91F24E6EADA}" presName="Accent" presStyleLbl="node1" presStyleIdx="3" presStyleCnt="4" custAng="2660315" custScaleX="98792" custScaleY="91913" custLinFactNeighborX="-32518" custLinFactNeighborY="-62041"/>
      <dgm:spPr/>
    </dgm:pt>
    <dgm:pt modelId="{C91B028E-70AA-4E7A-9A77-E5B564CBA3D6}" type="pres">
      <dgm:prSet presAssocID="{7B6ED00A-D964-4F05-B3A6-E91F24E6EADA}" presName="Parent4" presStyleLbl="revTx" presStyleIdx="3" presStyleCnt="4" custLinFactY="-98382" custLinFactNeighborX="-53077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ECD366-04DE-44F8-B476-9DB7BAE47C6D}" srcId="{CCD5A60C-6140-4808-99B6-212B914AB071}" destId="{0650BCB1-6BCB-471B-9EA4-6BC29EAD01F2}" srcOrd="2" destOrd="0" parTransId="{49E5B895-ED59-4028-A7AB-1234A412209E}" sibTransId="{DE4DC482-EE94-41BA-A771-53BF57C42F1F}"/>
    <dgm:cxn modelId="{278F3DD8-CB67-4BC6-A621-06374BFCFB27}" type="presOf" srcId="{7B6ED00A-D964-4F05-B3A6-E91F24E6EADA}" destId="{C91B028E-70AA-4E7A-9A77-E5B564CBA3D6}" srcOrd="0" destOrd="0" presId="urn:microsoft.com/office/officeart/2009/layout/CircleArrowProcess"/>
    <dgm:cxn modelId="{7C322615-2EEA-4842-88B6-D52212A17307}" srcId="{CCD5A60C-6140-4808-99B6-212B914AB071}" destId="{B6CACCED-2287-4AC6-9735-BCE4B2D1FEAD}" srcOrd="0" destOrd="0" parTransId="{E068C584-23A1-4178-9512-2F5173D55FF3}" sibTransId="{608529F8-D1F9-4576-B48A-6D3CE913C50D}"/>
    <dgm:cxn modelId="{89F0EABC-C715-4E7C-8443-FADDFA546778}" type="presOf" srcId="{CCD5A60C-6140-4808-99B6-212B914AB071}" destId="{BE511282-B5FF-4481-80EC-8217CC714C43}" srcOrd="0" destOrd="0" presId="urn:microsoft.com/office/officeart/2009/layout/CircleArrowProcess"/>
    <dgm:cxn modelId="{4B508455-77F5-4276-A5E9-4C9214A1EA9E}" type="presOf" srcId="{B6CACCED-2287-4AC6-9735-BCE4B2D1FEAD}" destId="{12BBD41B-DD70-4C01-AD8F-258586B703D6}" srcOrd="0" destOrd="0" presId="urn:microsoft.com/office/officeart/2009/layout/CircleArrowProcess"/>
    <dgm:cxn modelId="{68C98E4D-E839-4196-AC6B-8F5EA698BFB5}" type="presOf" srcId="{07FD297B-466C-4D39-875D-463CC5397E66}" destId="{8311495B-6BC1-42F8-8822-80EDEFA1A9DB}" srcOrd="0" destOrd="0" presId="urn:microsoft.com/office/officeart/2009/layout/CircleArrowProcess"/>
    <dgm:cxn modelId="{8CFE8E76-3475-4995-A21B-745E69EB5CCB}" srcId="{CCD5A60C-6140-4808-99B6-212B914AB071}" destId="{7B6ED00A-D964-4F05-B3A6-E91F24E6EADA}" srcOrd="3" destOrd="0" parTransId="{97D49E56-474D-4123-9BFC-4936DF9B2CFB}" sibTransId="{9A0BD8C5-9B8C-430A-A17B-0A7D0F08DDB7}"/>
    <dgm:cxn modelId="{3471182B-E0F9-4AF6-977F-DE40548C9B05}" type="presOf" srcId="{0650BCB1-6BCB-471B-9EA4-6BC29EAD01F2}" destId="{EEF7EF60-FD40-4E5D-8B37-DDEF8E4DD86F}" srcOrd="0" destOrd="0" presId="urn:microsoft.com/office/officeart/2009/layout/CircleArrowProcess"/>
    <dgm:cxn modelId="{BB8FF6C9-1421-4DA3-AF14-50BB93CCEFB3}" srcId="{CCD5A60C-6140-4808-99B6-212B914AB071}" destId="{07FD297B-466C-4D39-875D-463CC5397E66}" srcOrd="1" destOrd="0" parTransId="{CB5D94CE-16F5-4B23-AB55-0CB41F4530E8}" sibTransId="{9B899B53-388D-4DA3-A600-F522938E5F1B}"/>
    <dgm:cxn modelId="{C945DFD4-40A0-411F-8BD2-54DD87950760}" type="presParOf" srcId="{BE511282-B5FF-4481-80EC-8217CC714C43}" destId="{8C1BB88A-EE3B-4470-BEF8-B7D3D7EB1974}" srcOrd="0" destOrd="0" presId="urn:microsoft.com/office/officeart/2009/layout/CircleArrowProcess"/>
    <dgm:cxn modelId="{97E1145F-643A-4700-BFC1-460F671765E7}" type="presParOf" srcId="{8C1BB88A-EE3B-4470-BEF8-B7D3D7EB1974}" destId="{C73DDDEA-72C9-4276-9AD4-B6F548B60DE4}" srcOrd="0" destOrd="0" presId="urn:microsoft.com/office/officeart/2009/layout/CircleArrowProcess"/>
    <dgm:cxn modelId="{8546AE36-51D4-4CCC-9281-EDB2B72F2B6B}" type="presParOf" srcId="{BE511282-B5FF-4481-80EC-8217CC714C43}" destId="{12BBD41B-DD70-4C01-AD8F-258586B703D6}" srcOrd="1" destOrd="0" presId="urn:microsoft.com/office/officeart/2009/layout/CircleArrowProcess"/>
    <dgm:cxn modelId="{BDA603A2-82E3-4B34-9D26-2A6FA1595039}" type="presParOf" srcId="{BE511282-B5FF-4481-80EC-8217CC714C43}" destId="{7DA7CF35-08A6-45C7-A912-33D7FAB930E2}" srcOrd="2" destOrd="0" presId="urn:microsoft.com/office/officeart/2009/layout/CircleArrowProcess"/>
    <dgm:cxn modelId="{146E08E7-6D40-4FE7-9104-77EF19424A6D}" type="presParOf" srcId="{7DA7CF35-08A6-45C7-A912-33D7FAB930E2}" destId="{608DF764-E2A7-4BEB-ACAC-A93003A32822}" srcOrd="0" destOrd="0" presId="urn:microsoft.com/office/officeart/2009/layout/CircleArrowProcess"/>
    <dgm:cxn modelId="{FEEF6E64-705C-4260-8D9E-512A2E3BD93A}" type="presParOf" srcId="{BE511282-B5FF-4481-80EC-8217CC714C43}" destId="{8311495B-6BC1-42F8-8822-80EDEFA1A9DB}" srcOrd="3" destOrd="0" presId="urn:microsoft.com/office/officeart/2009/layout/CircleArrowProcess"/>
    <dgm:cxn modelId="{1587B465-581A-4CB9-AACE-D5DAA28649A7}" type="presParOf" srcId="{BE511282-B5FF-4481-80EC-8217CC714C43}" destId="{F99FB1CD-D569-4663-95AB-B5348C988283}" srcOrd="4" destOrd="0" presId="urn:microsoft.com/office/officeart/2009/layout/CircleArrowProcess"/>
    <dgm:cxn modelId="{60339FF9-62D1-41F7-9690-18A0D9D4C1DC}" type="presParOf" srcId="{F99FB1CD-D569-4663-95AB-B5348C988283}" destId="{46A5C3E8-6A8E-480B-A764-138CB04E5475}" srcOrd="0" destOrd="0" presId="urn:microsoft.com/office/officeart/2009/layout/CircleArrowProcess"/>
    <dgm:cxn modelId="{D4515991-35A1-4C19-A228-DA8D702DE2F2}" type="presParOf" srcId="{BE511282-B5FF-4481-80EC-8217CC714C43}" destId="{EEF7EF60-FD40-4E5D-8B37-DDEF8E4DD86F}" srcOrd="5" destOrd="0" presId="urn:microsoft.com/office/officeart/2009/layout/CircleArrowProcess"/>
    <dgm:cxn modelId="{7E6BE23A-75D1-4314-BEBE-B5C93996061E}" type="presParOf" srcId="{BE511282-B5FF-4481-80EC-8217CC714C43}" destId="{5C9DF7B8-26D5-4A3A-B9EE-555E51011BEE}" srcOrd="6" destOrd="0" presId="urn:microsoft.com/office/officeart/2009/layout/CircleArrowProcess"/>
    <dgm:cxn modelId="{A727751A-E3AF-4675-AB29-58C2AA15D2B8}" type="presParOf" srcId="{5C9DF7B8-26D5-4A3A-B9EE-555E51011BEE}" destId="{C7353943-2112-4B34-8BE6-ACE3548B7019}" srcOrd="0" destOrd="0" presId="urn:microsoft.com/office/officeart/2009/layout/CircleArrowProcess"/>
    <dgm:cxn modelId="{E42C3398-8512-4FA3-AF12-D2966907652F}" type="presParOf" srcId="{BE511282-B5FF-4481-80EC-8217CC714C43}" destId="{C91B028E-70AA-4E7A-9A77-E5B564CBA3D6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9462E99-A27D-41F2-96FE-F3ACA07BFCA3}" type="doc">
      <dgm:prSet loTypeId="urn:microsoft.com/office/officeart/2005/8/layout/gear1" loCatId="relationship" qsTypeId="urn:microsoft.com/office/officeart/2005/8/quickstyle/simple2" qsCatId="simple" csTypeId="urn:microsoft.com/office/officeart/2005/8/colors/accent2_1" csCatId="accent2" phldr="1"/>
      <dgm:spPr/>
    </dgm:pt>
    <dgm:pt modelId="{67036CBA-24E5-4638-AD6C-C8D64686C1F7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Участие в конкурсах разного уровня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951CD56-00C0-4626-A546-D892FE169394}" type="parTrans" cxnId="{2B620E22-3AF9-4A9D-B2A3-16B06A31A1A5}">
      <dgm:prSet/>
      <dgm:spPr/>
      <dgm:t>
        <a:bodyPr/>
        <a:lstStyle/>
        <a:p>
          <a:endParaRPr lang="ru-RU"/>
        </a:p>
      </dgm:t>
    </dgm:pt>
    <dgm:pt modelId="{726DBE5B-C05E-4226-B4D9-9E73476F23EE}" type="sibTrans" cxnId="{2B620E22-3AF9-4A9D-B2A3-16B06A31A1A5}">
      <dgm:prSet/>
      <dgm:spPr/>
      <dgm:t>
        <a:bodyPr/>
        <a:lstStyle/>
        <a:p>
          <a:endParaRPr lang="ru-RU"/>
        </a:p>
      </dgm:t>
    </dgm:pt>
    <dgm:pt modelId="{2F6BAA34-31F3-402C-BADB-289DBFC5FD3B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Повышение мотивации изучения английского языка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7D336AD-FB7E-47E4-A5BB-A3A2CE796A6A}" type="parTrans" cxnId="{323488CA-C9D0-4447-9AD3-D5F7F8BC2A8F}">
      <dgm:prSet/>
      <dgm:spPr/>
      <dgm:t>
        <a:bodyPr/>
        <a:lstStyle/>
        <a:p>
          <a:endParaRPr lang="ru-RU"/>
        </a:p>
      </dgm:t>
    </dgm:pt>
    <dgm:pt modelId="{47EAE0D9-AF8F-4A45-A315-48C86D930973}" type="sibTrans" cxnId="{323488CA-C9D0-4447-9AD3-D5F7F8BC2A8F}">
      <dgm:prSet/>
      <dgm:spPr/>
      <dgm:t>
        <a:bodyPr/>
        <a:lstStyle/>
        <a:p>
          <a:endParaRPr lang="ru-RU"/>
        </a:p>
      </dgm:t>
    </dgm:pt>
    <dgm:pt modelId="{52E13C4C-BD56-4EA2-996E-0717476CB45B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Высокий уровень знаний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943A1C1-C363-4622-885C-DD5ED6EA108C}" type="parTrans" cxnId="{F4A03687-3A97-481F-AD34-20BB8C7F4C75}">
      <dgm:prSet/>
      <dgm:spPr/>
      <dgm:t>
        <a:bodyPr/>
        <a:lstStyle/>
        <a:p>
          <a:endParaRPr lang="ru-RU"/>
        </a:p>
      </dgm:t>
    </dgm:pt>
    <dgm:pt modelId="{5442683F-390B-42B4-A515-CF05A2ECE027}" type="sibTrans" cxnId="{F4A03687-3A97-481F-AD34-20BB8C7F4C75}">
      <dgm:prSet/>
      <dgm:spPr/>
      <dgm:t>
        <a:bodyPr/>
        <a:lstStyle/>
        <a:p>
          <a:endParaRPr lang="ru-RU"/>
        </a:p>
      </dgm:t>
    </dgm:pt>
    <dgm:pt modelId="{1BCF5FED-4B14-4802-AEBD-6F3FE1A7737B}" type="pres">
      <dgm:prSet presAssocID="{49462E99-A27D-41F2-96FE-F3ACA07BFCA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9F62915-E502-4D35-929A-B86D40BDC55A}" type="pres">
      <dgm:prSet presAssocID="{67036CBA-24E5-4638-AD6C-C8D64686C1F7}" presName="gear1" presStyleLbl="node1" presStyleIdx="0" presStyleCnt="3" custLinFactNeighborX="17085" custLinFactNeighborY="-277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BFDD62-65DF-4314-B1B9-22DCB742578A}" type="pres">
      <dgm:prSet presAssocID="{67036CBA-24E5-4638-AD6C-C8D64686C1F7}" presName="gear1srcNode" presStyleLbl="node1" presStyleIdx="0" presStyleCnt="3"/>
      <dgm:spPr/>
      <dgm:t>
        <a:bodyPr/>
        <a:lstStyle/>
        <a:p>
          <a:endParaRPr lang="ru-RU"/>
        </a:p>
      </dgm:t>
    </dgm:pt>
    <dgm:pt modelId="{7BAF50A9-D147-4C8B-9486-EF5BB9C25B16}" type="pres">
      <dgm:prSet presAssocID="{67036CBA-24E5-4638-AD6C-C8D64686C1F7}" presName="gear1dstNode" presStyleLbl="node1" presStyleIdx="0" presStyleCnt="3"/>
      <dgm:spPr/>
      <dgm:t>
        <a:bodyPr/>
        <a:lstStyle/>
        <a:p>
          <a:endParaRPr lang="ru-RU"/>
        </a:p>
      </dgm:t>
    </dgm:pt>
    <dgm:pt modelId="{C3C9DCEB-3194-42A6-B850-E3A158C2B719}" type="pres">
      <dgm:prSet presAssocID="{2F6BAA34-31F3-402C-BADB-289DBFC5FD3B}" presName="gear2" presStyleLbl="node1" presStyleIdx="1" presStyleCnt="3" custScaleX="140541" custScaleY="120270" custLinFactNeighborX="15654" custLinFactNeighborY="382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5C0E4-1A08-4B19-A143-807697DD0939}" type="pres">
      <dgm:prSet presAssocID="{2F6BAA34-31F3-402C-BADB-289DBFC5FD3B}" presName="gear2srcNode" presStyleLbl="node1" presStyleIdx="1" presStyleCnt="3"/>
      <dgm:spPr/>
      <dgm:t>
        <a:bodyPr/>
        <a:lstStyle/>
        <a:p>
          <a:endParaRPr lang="ru-RU"/>
        </a:p>
      </dgm:t>
    </dgm:pt>
    <dgm:pt modelId="{818C82B7-66DC-4614-B3A4-6C37D03E64AF}" type="pres">
      <dgm:prSet presAssocID="{2F6BAA34-31F3-402C-BADB-289DBFC5FD3B}" presName="gear2dstNode" presStyleLbl="node1" presStyleIdx="1" presStyleCnt="3"/>
      <dgm:spPr/>
      <dgm:t>
        <a:bodyPr/>
        <a:lstStyle/>
        <a:p>
          <a:endParaRPr lang="ru-RU"/>
        </a:p>
      </dgm:t>
    </dgm:pt>
    <dgm:pt modelId="{B1127004-8799-4A43-8AEF-F4C716B8AC9F}" type="pres">
      <dgm:prSet presAssocID="{52E13C4C-BD56-4EA2-996E-0717476CB45B}" presName="gear3" presStyleLbl="node1" presStyleIdx="2" presStyleCnt="3" custLinFactNeighborX="-21640" custLinFactNeighborY="16892"/>
      <dgm:spPr/>
      <dgm:t>
        <a:bodyPr/>
        <a:lstStyle/>
        <a:p>
          <a:endParaRPr lang="ru-RU"/>
        </a:p>
      </dgm:t>
    </dgm:pt>
    <dgm:pt modelId="{CAC6ADDF-0095-410A-AA15-DB1B12073892}" type="pres">
      <dgm:prSet presAssocID="{52E13C4C-BD56-4EA2-996E-0717476CB45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7D67A-0834-4359-AD1B-91295DC857CC}" type="pres">
      <dgm:prSet presAssocID="{52E13C4C-BD56-4EA2-996E-0717476CB45B}" presName="gear3srcNode" presStyleLbl="node1" presStyleIdx="2" presStyleCnt="3"/>
      <dgm:spPr/>
      <dgm:t>
        <a:bodyPr/>
        <a:lstStyle/>
        <a:p>
          <a:endParaRPr lang="ru-RU"/>
        </a:p>
      </dgm:t>
    </dgm:pt>
    <dgm:pt modelId="{E30AC788-5F34-496A-B5EE-F447CDC598C2}" type="pres">
      <dgm:prSet presAssocID="{52E13C4C-BD56-4EA2-996E-0717476CB45B}" presName="gear3dstNode" presStyleLbl="node1" presStyleIdx="2" presStyleCnt="3"/>
      <dgm:spPr/>
      <dgm:t>
        <a:bodyPr/>
        <a:lstStyle/>
        <a:p>
          <a:endParaRPr lang="ru-RU"/>
        </a:p>
      </dgm:t>
    </dgm:pt>
    <dgm:pt modelId="{8DB5CAC0-952E-4C98-80CD-77E1D6E5F5EA}" type="pres">
      <dgm:prSet presAssocID="{726DBE5B-C05E-4226-B4D9-9E73476F23EE}" presName="connector1" presStyleLbl="sibTrans2D1" presStyleIdx="0" presStyleCnt="3" custFlipVert="1" custFlipHor="1" custScaleX="4024" custScaleY="1219" custLinFactX="-5752" custLinFactNeighborX="-100000" custLinFactNeighborY="-43743"/>
      <dgm:spPr/>
      <dgm:t>
        <a:bodyPr/>
        <a:lstStyle/>
        <a:p>
          <a:endParaRPr lang="ru-RU"/>
        </a:p>
      </dgm:t>
    </dgm:pt>
    <dgm:pt modelId="{1FAA8C87-2389-4D63-BA00-4D5D6BD19E26}" type="pres">
      <dgm:prSet presAssocID="{47EAE0D9-AF8F-4A45-A315-48C86D930973}" presName="connector2" presStyleLbl="sibTrans2D1" presStyleIdx="1" presStyleCnt="3" custFlipVert="0" custFlipHor="0" custScaleX="1677" custScaleY="1677" custLinFactNeighborX="-63735" custLinFactNeighborY="-13376"/>
      <dgm:spPr/>
      <dgm:t>
        <a:bodyPr/>
        <a:lstStyle/>
        <a:p>
          <a:endParaRPr lang="ru-RU"/>
        </a:p>
      </dgm:t>
    </dgm:pt>
    <dgm:pt modelId="{7337ECED-73FF-424A-8092-C4A8D2A82303}" type="pres">
      <dgm:prSet presAssocID="{5442683F-390B-42B4-A515-CF05A2ECE027}" presName="connector3" presStyleLbl="sibTrans2D1" presStyleIdx="2" presStyleCnt="3" custFlipVert="1" custFlipHor="0" custScaleX="2913" custScaleY="2913" custLinFactNeighborX="-88792" custLinFactNeighborY="29799"/>
      <dgm:spPr/>
      <dgm:t>
        <a:bodyPr/>
        <a:lstStyle/>
        <a:p>
          <a:endParaRPr lang="ru-RU"/>
        </a:p>
      </dgm:t>
    </dgm:pt>
  </dgm:ptLst>
  <dgm:cxnLst>
    <dgm:cxn modelId="{A42D54B7-5CFF-40C3-BD71-9A2697E811FE}" type="presOf" srcId="{726DBE5B-C05E-4226-B4D9-9E73476F23EE}" destId="{8DB5CAC0-952E-4C98-80CD-77E1D6E5F5EA}" srcOrd="0" destOrd="0" presId="urn:microsoft.com/office/officeart/2005/8/layout/gear1"/>
    <dgm:cxn modelId="{19996991-4F38-4D15-95F7-ECCC01FD47D5}" type="presOf" srcId="{2F6BAA34-31F3-402C-BADB-289DBFC5FD3B}" destId="{C3C9DCEB-3194-42A6-B850-E3A158C2B719}" srcOrd="0" destOrd="0" presId="urn:microsoft.com/office/officeart/2005/8/layout/gear1"/>
    <dgm:cxn modelId="{3E847145-ABA6-4E8F-BAC7-AB6FEAB8C366}" type="presOf" srcId="{67036CBA-24E5-4638-AD6C-C8D64686C1F7}" destId="{7BAF50A9-D147-4C8B-9486-EF5BB9C25B16}" srcOrd="2" destOrd="0" presId="urn:microsoft.com/office/officeart/2005/8/layout/gear1"/>
    <dgm:cxn modelId="{F4A03687-3A97-481F-AD34-20BB8C7F4C75}" srcId="{49462E99-A27D-41F2-96FE-F3ACA07BFCA3}" destId="{52E13C4C-BD56-4EA2-996E-0717476CB45B}" srcOrd="2" destOrd="0" parTransId="{C943A1C1-C363-4622-885C-DD5ED6EA108C}" sibTransId="{5442683F-390B-42B4-A515-CF05A2ECE027}"/>
    <dgm:cxn modelId="{7C3BB0FD-476A-47EF-8F15-42AC049EB195}" type="presOf" srcId="{52E13C4C-BD56-4EA2-996E-0717476CB45B}" destId="{B1127004-8799-4A43-8AEF-F4C716B8AC9F}" srcOrd="0" destOrd="0" presId="urn:microsoft.com/office/officeart/2005/8/layout/gear1"/>
    <dgm:cxn modelId="{059B4855-09CC-4D0D-8E05-41CC757D23FF}" type="presOf" srcId="{5442683F-390B-42B4-A515-CF05A2ECE027}" destId="{7337ECED-73FF-424A-8092-C4A8D2A82303}" srcOrd="0" destOrd="0" presId="urn:microsoft.com/office/officeart/2005/8/layout/gear1"/>
    <dgm:cxn modelId="{389219DE-6899-4E86-81C7-E64ED66196FB}" type="presOf" srcId="{2F6BAA34-31F3-402C-BADB-289DBFC5FD3B}" destId="{2845C0E4-1A08-4B19-A143-807697DD0939}" srcOrd="1" destOrd="0" presId="urn:microsoft.com/office/officeart/2005/8/layout/gear1"/>
    <dgm:cxn modelId="{FBFD4670-F847-4D10-A0D2-A860C6FA4ED8}" type="presOf" srcId="{47EAE0D9-AF8F-4A45-A315-48C86D930973}" destId="{1FAA8C87-2389-4D63-BA00-4D5D6BD19E26}" srcOrd="0" destOrd="0" presId="urn:microsoft.com/office/officeart/2005/8/layout/gear1"/>
    <dgm:cxn modelId="{C6656FCE-C958-4774-A2DB-C8D516898C91}" type="presOf" srcId="{67036CBA-24E5-4638-AD6C-C8D64686C1F7}" destId="{49F62915-E502-4D35-929A-B86D40BDC55A}" srcOrd="0" destOrd="0" presId="urn:microsoft.com/office/officeart/2005/8/layout/gear1"/>
    <dgm:cxn modelId="{04472C69-E7E4-4809-9AE5-DB79EBDD58D1}" type="presOf" srcId="{49462E99-A27D-41F2-96FE-F3ACA07BFCA3}" destId="{1BCF5FED-4B14-4802-AEBD-6F3FE1A7737B}" srcOrd="0" destOrd="0" presId="urn:microsoft.com/office/officeart/2005/8/layout/gear1"/>
    <dgm:cxn modelId="{2B620E22-3AF9-4A9D-B2A3-16B06A31A1A5}" srcId="{49462E99-A27D-41F2-96FE-F3ACA07BFCA3}" destId="{67036CBA-24E5-4638-AD6C-C8D64686C1F7}" srcOrd="0" destOrd="0" parTransId="{4951CD56-00C0-4626-A546-D892FE169394}" sibTransId="{726DBE5B-C05E-4226-B4D9-9E73476F23EE}"/>
    <dgm:cxn modelId="{47114287-DC9B-40BE-B646-18035E82A8F1}" type="presOf" srcId="{67036CBA-24E5-4638-AD6C-C8D64686C1F7}" destId="{1BBFDD62-65DF-4314-B1B9-22DCB742578A}" srcOrd="1" destOrd="0" presId="urn:microsoft.com/office/officeart/2005/8/layout/gear1"/>
    <dgm:cxn modelId="{35DEC802-EEAD-4B03-BBBC-D965AEE36D29}" type="presOf" srcId="{52E13C4C-BD56-4EA2-996E-0717476CB45B}" destId="{E30AC788-5F34-496A-B5EE-F447CDC598C2}" srcOrd="3" destOrd="0" presId="urn:microsoft.com/office/officeart/2005/8/layout/gear1"/>
    <dgm:cxn modelId="{2810BF67-421B-43EB-AFA4-862D50BFA851}" type="presOf" srcId="{52E13C4C-BD56-4EA2-996E-0717476CB45B}" destId="{7227D67A-0834-4359-AD1B-91295DC857CC}" srcOrd="2" destOrd="0" presId="urn:microsoft.com/office/officeart/2005/8/layout/gear1"/>
    <dgm:cxn modelId="{2D126252-9FA1-49E8-98DB-B3E1027EED44}" type="presOf" srcId="{2F6BAA34-31F3-402C-BADB-289DBFC5FD3B}" destId="{818C82B7-66DC-4614-B3A4-6C37D03E64AF}" srcOrd="2" destOrd="0" presId="urn:microsoft.com/office/officeart/2005/8/layout/gear1"/>
    <dgm:cxn modelId="{323488CA-C9D0-4447-9AD3-D5F7F8BC2A8F}" srcId="{49462E99-A27D-41F2-96FE-F3ACA07BFCA3}" destId="{2F6BAA34-31F3-402C-BADB-289DBFC5FD3B}" srcOrd="1" destOrd="0" parTransId="{77D336AD-FB7E-47E4-A5BB-A3A2CE796A6A}" sibTransId="{47EAE0D9-AF8F-4A45-A315-48C86D930973}"/>
    <dgm:cxn modelId="{1A87F8F9-85A4-4CEB-B536-64FD43417872}" type="presOf" srcId="{52E13C4C-BD56-4EA2-996E-0717476CB45B}" destId="{CAC6ADDF-0095-410A-AA15-DB1B12073892}" srcOrd="1" destOrd="0" presId="urn:microsoft.com/office/officeart/2005/8/layout/gear1"/>
    <dgm:cxn modelId="{63746F2E-AB7F-4948-986D-AC149EE5D477}" type="presParOf" srcId="{1BCF5FED-4B14-4802-AEBD-6F3FE1A7737B}" destId="{49F62915-E502-4D35-929A-B86D40BDC55A}" srcOrd="0" destOrd="0" presId="urn:microsoft.com/office/officeart/2005/8/layout/gear1"/>
    <dgm:cxn modelId="{8C00742C-28B1-4CDA-A33E-E99E63CBF556}" type="presParOf" srcId="{1BCF5FED-4B14-4802-AEBD-6F3FE1A7737B}" destId="{1BBFDD62-65DF-4314-B1B9-22DCB742578A}" srcOrd="1" destOrd="0" presId="urn:microsoft.com/office/officeart/2005/8/layout/gear1"/>
    <dgm:cxn modelId="{D8433613-8A6F-46DA-AF9E-6C5F45B2DF0D}" type="presParOf" srcId="{1BCF5FED-4B14-4802-AEBD-6F3FE1A7737B}" destId="{7BAF50A9-D147-4C8B-9486-EF5BB9C25B16}" srcOrd="2" destOrd="0" presId="urn:microsoft.com/office/officeart/2005/8/layout/gear1"/>
    <dgm:cxn modelId="{DF51767D-40E1-4D74-9EC6-E6385BAC85AB}" type="presParOf" srcId="{1BCF5FED-4B14-4802-AEBD-6F3FE1A7737B}" destId="{C3C9DCEB-3194-42A6-B850-E3A158C2B719}" srcOrd="3" destOrd="0" presId="urn:microsoft.com/office/officeart/2005/8/layout/gear1"/>
    <dgm:cxn modelId="{DB429CBE-15F2-469D-9C2A-B430063DF82A}" type="presParOf" srcId="{1BCF5FED-4B14-4802-AEBD-6F3FE1A7737B}" destId="{2845C0E4-1A08-4B19-A143-807697DD0939}" srcOrd="4" destOrd="0" presId="urn:microsoft.com/office/officeart/2005/8/layout/gear1"/>
    <dgm:cxn modelId="{2A0DA1D5-C47A-4681-B77E-1FCA3A1C8CFD}" type="presParOf" srcId="{1BCF5FED-4B14-4802-AEBD-6F3FE1A7737B}" destId="{818C82B7-66DC-4614-B3A4-6C37D03E64AF}" srcOrd="5" destOrd="0" presId="urn:microsoft.com/office/officeart/2005/8/layout/gear1"/>
    <dgm:cxn modelId="{7DDC3A42-FC54-41C5-AC3C-1248599BDEAF}" type="presParOf" srcId="{1BCF5FED-4B14-4802-AEBD-6F3FE1A7737B}" destId="{B1127004-8799-4A43-8AEF-F4C716B8AC9F}" srcOrd="6" destOrd="0" presId="urn:microsoft.com/office/officeart/2005/8/layout/gear1"/>
    <dgm:cxn modelId="{A969995D-D61C-457C-A5A1-7EC27AEC8647}" type="presParOf" srcId="{1BCF5FED-4B14-4802-AEBD-6F3FE1A7737B}" destId="{CAC6ADDF-0095-410A-AA15-DB1B12073892}" srcOrd="7" destOrd="0" presId="urn:microsoft.com/office/officeart/2005/8/layout/gear1"/>
    <dgm:cxn modelId="{A6B0D492-551C-4F00-909E-AC9B5835B71A}" type="presParOf" srcId="{1BCF5FED-4B14-4802-AEBD-6F3FE1A7737B}" destId="{7227D67A-0834-4359-AD1B-91295DC857CC}" srcOrd="8" destOrd="0" presId="urn:microsoft.com/office/officeart/2005/8/layout/gear1"/>
    <dgm:cxn modelId="{9AC42784-349E-45BC-B2FB-E46C095EFE12}" type="presParOf" srcId="{1BCF5FED-4B14-4802-AEBD-6F3FE1A7737B}" destId="{E30AC788-5F34-496A-B5EE-F447CDC598C2}" srcOrd="9" destOrd="0" presId="urn:microsoft.com/office/officeart/2005/8/layout/gear1"/>
    <dgm:cxn modelId="{A6BEFFAD-EA83-44F3-84A2-78F5BF1B9283}" type="presParOf" srcId="{1BCF5FED-4B14-4802-AEBD-6F3FE1A7737B}" destId="{8DB5CAC0-952E-4C98-80CD-77E1D6E5F5EA}" srcOrd="10" destOrd="0" presId="urn:microsoft.com/office/officeart/2005/8/layout/gear1"/>
    <dgm:cxn modelId="{2EBFB4E5-5005-47A8-A858-4AF508367A5A}" type="presParOf" srcId="{1BCF5FED-4B14-4802-AEBD-6F3FE1A7737B}" destId="{1FAA8C87-2389-4D63-BA00-4D5D6BD19E26}" srcOrd="11" destOrd="0" presId="urn:microsoft.com/office/officeart/2005/8/layout/gear1"/>
    <dgm:cxn modelId="{604FDC72-8540-40E9-B157-8BDCA4DFAF5B}" type="presParOf" srcId="{1BCF5FED-4B14-4802-AEBD-6F3FE1A7737B}" destId="{7337ECED-73FF-424A-8092-C4A8D2A8230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71428-0E54-4279-ADDD-593243DA930E}">
      <dsp:nvSpPr>
        <dsp:cNvPr id="0" name=""/>
        <dsp:cNvSpPr/>
      </dsp:nvSpPr>
      <dsp:spPr>
        <a:xfrm rot="5400000">
          <a:off x="-197432" y="711180"/>
          <a:ext cx="4693458" cy="424716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 rot="-5400000">
        <a:off x="25716" y="2611613"/>
        <a:ext cx="4247162" cy="446296"/>
      </dsp:txXfrm>
    </dsp:sp>
    <dsp:sp modelId="{4E772FEF-E9A4-468A-BDA4-BDF916884C3C}">
      <dsp:nvSpPr>
        <dsp:cNvPr id="0" name=""/>
        <dsp:cNvSpPr/>
      </dsp:nvSpPr>
      <dsp:spPr>
        <a:xfrm rot="5400000">
          <a:off x="4629187" y="-220065"/>
          <a:ext cx="4020642" cy="45789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Актуальность данной темы в том, что сейчас обучающимся необходимо усваивать большое количество материала.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Педагогу необходимо способствовать развитию мотивации обучающихся, стимулировать их умственную и речевую активность, закреплять новые лексические единицы.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Использование различных игровых приемов на уроке способствует формированию чувство поддержки единства и целостности, преемственности и непрерывности воспитания в командной, подгрупповой, парной работе.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-5400000">
        <a:off x="4350025" y="255369"/>
        <a:ext cx="4382695" cy="3628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6FF16-7F9C-440A-A455-57A1A24FA324}">
      <dsp:nvSpPr>
        <dsp:cNvPr id="0" name=""/>
        <dsp:cNvSpPr/>
      </dsp:nvSpPr>
      <dsp:spPr>
        <a:xfrm>
          <a:off x="28152" y="1152128"/>
          <a:ext cx="8028245" cy="72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b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28152" y="1152128"/>
        <a:ext cx="8028245" cy="729840"/>
      </dsp:txXfrm>
    </dsp:sp>
    <dsp:sp modelId="{2DEA4BED-3613-4428-9614-C9F529C5B733}">
      <dsp:nvSpPr>
        <dsp:cNvPr id="0" name=""/>
        <dsp:cNvSpPr/>
      </dsp:nvSpPr>
      <dsp:spPr>
        <a:xfrm>
          <a:off x="28152" y="1881968"/>
          <a:ext cx="2320439" cy="351863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8581B3-B9C6-4F17-8B22-94233BAB8F1F}">
      <dsp:nvSpPr>
        <dsp:cNvPr id="0" name=""/>
        <dsp:cNvSpPr/>
      </dsp:nvSpPr>
      <dsp:spPr>
        <a:xfrm>
          <a:off x="1204865" y="1881968"/>
          <a:ext cx="2223841" cy="351863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7112C4-E364-498B-A8EC-42DE5279EFB5}">
      <dsp:nvSpPr>
        <dsp:cNvPr id="0" name=""/>
        <dsp:cNvSpPr/>
      </dsp:nvSpPr>
      <dsp:spPr>
        <a:xfrm>
          <a:off x="2455361" y="1881968"/>
          <a:ext cx="1981463" cy="351863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55FAF0-ABDD-4181-A175-016D53612CDB}">
      <dsp:nvSpPr>
        <dsp:cNvPr id="0" name=""/>
        <dsp:cNvSpPr/>
      </dsp:nvSpPr>
      <dsp:spPr>
        <a:xfrm>
          <a:off x="3632074" y="1881968"/>
          <a:ext cx="1884865" cy="351863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4DB23F-92BE-44DF-9DA9-73724959F5AC}">
      <dsp:nvSpPr>
        <dsp:cNvPr id="0" name=""/>
        <dsp:cNvSpPr/>
      </dsp:nvSpPr>
      <dsp:spPr>
        <a:xfrm>
          <a:off x="4764509" y="1881968"/>
          <a:ext cx="1878609" cy="351863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069457-C793-4D82-938C-11E13C62FAAE}">
      <dsp:nvSpPr>
        <dsp:cNvPr id="0" name=""/>
        <dsp:cNvSpPr/>
      </dsp:nvSpPr>
      <dsp:spPr>
        <a:xfrm>
          <a:off x="5892923" y="1881968"/>
          <a:ext cx="1878609" cy="351863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4E6926-AC7F-4D64-8C68-94250AC14F58}">
      <dsp:nvSpPr>
        <dsp:cNvPr id="0" name=""/>
        <dsp:cNvSpPr/>
      </dsp:nvSpPr>
      <dsp:spPr>
        <a:xfrm>
          <a:off x="7022230" y="1881968"/>
          <a:ext cx="1878609" cy="3518631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507EC7-8E31-4BED-AA82-7672FA38AAB6}">
      <dsp:nvSpPr>
        <dsp:cNvPr id="0" name=""/>
        <dsp:cNvSpPr/>
      </dsp:nvSpPr>
      <dsp:spPr>
        <a:xfrm>
          <a:off x="149890" y="2088229"/>
          <a:ext cx="8112199" cy="2637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Новизна моего педагогического опыта заключается в применении последовательности</a:t>
          </a:r>
          <a:endParaRPr lang="ru-RU" sz="800" kern="1200" dirty="0">
            <a:solidFill>
              <a:schemeClr val="tx1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новых подходов и методов, проявляющихся во взаимодействии 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педагога 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 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воспитанника  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помощью игровых технологий.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Наиболее эффективно достигать  прогнозируемых результатов и раскрывать потенциальные возможности каждого обучающихся  помогает определенный алгоритм организации проведения игровых технологий.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Игра – это одна из ведущих деятельностей в начальной школе – использование  интерактивных </a:t>
          </a:r>
          <a:r>
            <a:rPr lang="ru-RU" sz="16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квест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-игр и  онлайн игры-тренажёров с применением новых ИКТ технологий в обучении иностранному языку позволит повысить активность детей, заинтересованность предметом.</a:t>
          </a:r>
          <a:endParaRPr lang="ru-RU" kern="1200" dirty="0">
            <a:solidFill>
              <a:schemeClr val="tx1"/>
            </a:solidFill>
          </a:endParaRPr>
        </a:p>
      </dsp:txBody>
      <dsp:txXfrm>
        <a:off x="149890" y="2088229"/>
        <a:ext cx="8112199" cy="26377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494C0-0CAB-4C46-9115-8E1426D0AF3C}">
      <dsp:nvSpPr>
        <dsp:cNvPr id="0" name=""/>
        <dsp:cNvSpPr/>
      </dsp:nvSpPr>
      <dsp:spPr>
        <a:xfrm>
          <a:off x="1302737" y="0"/>
          <a:ext cx="4941168" cy="4941168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E40629-695A-40EA-A0E1-187EA74B1F69}">
      <dsp:nvSpPr>
        <dsp:cNvPr id="0" name=""/>
        <dsp:cNvSpPr/>
      </dsp:nvSpPr>
      <dsp:spPr>
        <a:xfrm>
          <a:off x="3744415" y="2808314"/>
          <a:ext cx="3845053" cy="4391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Создать проект интерактивной игры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65850" y="2829749"/>
        <a:ext cx="3802183" cy="396237"/>
      </dsp:txXfrm>
    </dsp:sp>
    <dsp:sp modelId="{CB378B07-3AF3-43D4-BB91-ADE1ACABF095}">
      <dsp:nvSpPr>
        <dsp:cNvPr id="0" name=""/>
        <dsp:cNvSpPr/>
      </dsp:nvSpPr>
      <dsp:spPr>
        <a:xfrm>
          <a:off x="3456369" y="691894"/>
          <a:ext cx="4017621" cy="4391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Диагностировать 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имеющийся уровень знаний обучающихся</a:t>
          </a:r>
        </a:p>
      </dsp:txBody>
      <dsp:txXfrm>
        <a:off x="3477804" y="713329"/>
        <a:ext cx="3974751" cy="396237"/>
      </dsp:txXfrm>
    </dsp:sp>
    <dsp:sp modelId="{6DAF9D60-4A2C-47CD-8DE0-74D9FA3CD999}">
      <dsp:nvSpPr>
        <dsp:cNvPr id="0" name=""/>
        <dsp:cNvSpPr/>
      </dsp:nvSpPr>
      <dsp:spPr>
        <a:xfrm>
          <a:off x="3240346" y="187838"/>
          <a:ext cx="4421082" cy="4391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Подобрать 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игры, соответствующие психологическим и возрастным особенностям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, знаниям обучающихся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61781" y="209273"/>
        <a:ext cx="4378212" cy="396237"/>
      </dsp:txXfrm>
    </dsp:sp>
    <dsp:sp modelId="{5E5F2FB1-A004-4F67-BFAE-3C75E6E5CE8D}">
      <dsp:nvSpPr>
        <dsp:cNvPr id="0" name=""/>
        <dsp:cNvSpPr/>
      </dsp:nvSpPr>
      <dsp:spPr>
        <a:xfrm>
          <a:off x="3600416" y="1700007"/>
          <a:ext cx="3701006" cy="4391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Подобрать вид и метод обучения интерактивный игры по тематике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21851" y="1721442"/>
        <a:ext cx="3658136" cy="396237"/>
      </dsp:txXfrm>
    </dsp:sp>
    <dsp:sp modelId="{E53C37C4-7B16-479D-8879-17BECA7D20A6}">
      <dsp:nvSpPr>
        <dsp:cNvPr id="0" name=""/>
        <dsp:cNvSpPr/>
      </dsp:nvSpPr>
      <dsp:spPr>
        <a:xfrm>
          <a:off x="3600416" y="1195950"/>
          <a:ext cx="3556991" cy="4391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Разобрать  развитие характера и содержания сюжета игры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21851" y="1217385"/>
        <a:ext cx="3514121" cy="396237"/>
      </dsp:txXfrm>
    </dsp:sp>
    <dsp:sp modelId="{01BF7696-BC66-4F79-A4C9-7810399E9B60}">
      <dsp:nvSpPr>
        <dsp:cNvPr id="0" name=""/>
        <dsp:cNvSpPr/>
      </dsp:nvSpPr>
      <dsp:spPr>
        <a:xfrm>
          <a:off x="3672408" y="2267070"/>
          <a:ext cx="3759235" cy="4391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Расширить знания о сохранении дисциплины игры и принятие правил игры </a:t>
          </a:r>
        </a:p>
      </dsp:txBody>
      <dsp:txXfrm>
        <a:off x="3693843" y="2288505"/>
        <a:ext cx="3716365" cy="396237"/>
      </dsp:txXfrm>
    </dsp:sp>
    <dsp:sp modelId="{42204DA5-9E1A-4563-A869-6074857B171B}">
      <dsp:nvSpPr>
        <dsp:cNvPr id="0" name=""/>
        <dsp:cNvSpPr/>
      </dsp:nvSpPr>
      <dsp:spPr>
        <a:xfrm>
          <a:off x="3917063" y="3816422"/>
          <a:ext cx="3643772" cy="4391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Провести коррекцию выполненных заданий и разобрать проблемы знаний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38498" y="3837857"/>
        <a:ext cx="3600902" cy="396237"/>
      </dsp:txXfrm>
    </dsp:sp>
    <dsp:sp modelId="{1BB3EB53-8A2C-4FA0-95ED-333AC4E5BF82}">
      <dsp:nvSpPr>
        <dsp:cNvPr id="0" name=""/>
        <dsp:cNvSpPr/>
      </dsp:nvSpPr>
      <dsp:spPr>
        <a:xfrm>
          <a:off x="3888446" y="3312366"/>
          <a:ext cx="3701006" cy="4391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Провести анализ 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результатов </a:t>
          </a:r>
          <a:endParaRPr lang="ru-RU" sz="14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интерактивной игры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9881" y="3333801"/>
        <a:ext cx="3658136" cy="3962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E6218-5CF7-4BD7-BC75-A557A7AC6730}">
      <dsp:nvSpPr>
        <dsp:cNvPr id="0" name=""/>
        <dsp:cNvSpPr/>
      </dsp:nvSpPr>
      <dsp:spPr>
        <a:xfrm>
          <a:off x="1829" y="0"/>
          <a:ext cx="2846179" cy="51845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Пассивная - обучаемый выступает в роли "объекта" обучения (слушает и смотрит)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29" y="2073830"/>
        <a:ext cx="2846179" cy="2073830"/>
      </dsp:txXfrm>
    </dsp:sp>
    <dsp:sp modelId="{1C72894E-45E3-4AFF-BEE2-BD63EE1BAC11}">
      <dsp:nvSpPr>
        <dsp:cNvPr id="0" name=""/>
        <dsp:cNvSpPr/>
      </dsp:nvSpPr>
      <dsp:spPr>
        <a:xfrm>
          <a:off x="561687" y="311074"/>
          <a:ext cx="1726463" cy="1726463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3F156-503D-4208-9012-0471DC8270E2}">
      <dsp:nvSpPr>
        <dsp:cNvPr id="0" name=""/>
        <dsp:cNvSpPr/>
      </dsp:nvSpPr>
      <dsp:spPr>
        <a:xfrm>
          <a:off x="2933394" y="0"/>
          <a:ext cx="2846179" cy="51845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Активная - обучаемый выступает "субъектом" обучения (самостоятельная работа, творческие задания)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33394" y="2073830"/>
        <a:ext cx="2846179" cy="2073830"/>
      </dsp:txXfrm>
    </dsp:sp>
    <dsp:sp modelId="{3043368E-5AC6-483E-9229-537912E41F4E}">
      <dsp:nvSpPr>
        <dsp:cNvPr id="0" name=""/>
        <dsp:cNvSpPr/>
      </dsp:nvSpPr>
      <dsp:spPr>
        <a:xfrm>
          <a:off x="3493252" y="311074"/>
          <a:ext cx="1726463" cy="1726463"/>
        </a:xfrm>
        <a:prstGeom prst="ellipse">
          <a:avLst/>
        </a:prstGeom>
        <a:solidFill>
          <a:schemeClr val="accent3">
            <a:tint val="50000"/>
            <a:hueOff val="5376097"/>
            <a:satOff val="-7054"/>
            <a:lumOff val="-69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0BA10-3275-4F48-8593-36108A382FD2}">
      <dsp:nvSpPr>
        <dsp:cNvPr id="0" name=""/>
        <dsp:cNvSpPr/>
      </dsp:nvSpPr>
      <dsp:spPr>
        <a:xfrm>
          <a:off x="5864959" y="0"/>
          <a:ext cx="2846179" cy="51845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Интерактивная – взаимодействовать, находиться в режиме беседы, диалога с кем-либо </a:t>
          </a:r>
          <a:endParaRPr lang="ru-RU" sz="20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64959" y="2073830"/>
        <a:ext cx="2846179" cy="2073830"/>
      </dsp:txXfrm>
    </dsp:sp>
    <dsp:sp modelId="{413AFC01-7429-48E1-A444-5B51FE80BD45}">
      <dsp:nvSpPr>
        <dsp:cNvPr id="0" name=""/>
        <dsp:cNvSpPr/>
      </dsp:nvSpPr>
      <dsp:spPr>
        <a:xfrm>
          <a:off x="6424816" y="311074"/>
          <a:ext cx="1726463" cy="1726463"/>
        </a:xfrm>
        <a:prstGeom prst="ellipse">
          <a:avLst/>
        </a:prstGeom>
        <a:solidFill>
          <a:schemeClr val="accent3">
            <a:tint val="50000"/>
            <a:hueOff val="10752195"/>
            <a:satOff val="-14108"/>
            <a:lumOff val="-138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CC5CF-CE35-4762-A6A2-0BB9BAE2B333}">
      <dsp:nvSpPr>
        <dsp:cNvPr id="0" name=""/>
        <dsp:cNvSpPr/>
      </dsp:nvSpPr>
      <dsp:spPr>
        <a:xfrm>
          <a:off x="348518" y="4147660"/>
          <a:ext cx="8015930" cy="777686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8078E-03E6-4779-99E2-4CDD0142B967}">
      <dsp:nvSpPr>
        <dsp:cNvPr id="0" name=""/>
        <dsp:cNvSpPr/>
      </dsp:nvSpPr>
      <dsp:spPr>
        <a:xfrm>
          <a:off x="975" y="0"/>
          <a:ext cx="2536805" cy="48965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900" kern="1200" dirty="0"/>
        </a:p>
      </dsp:txBody>
      <dsp:txXfrm>
        <a:off x="975" y="0"/>
        <a:ext cx="2536805" cy="1468963"/>
      </dsp:txXfrm>
    </dsp:sp>
    <dsp:sp modelId="{7C91C210-DCE4-4F82-8652-ABF32636E094}">
      <dsp:nvSpPr>
        <dsp:cNvPr id="0" name=""/>
        <dsp:cNvSpPr/>
      </dsp:nvSpPr>
      <dsp:spPr>
        <a:xfrm>
          <a:off x="254656" y="1469381"/>
          <a:ext cx="2029444" cy="961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«Мозговой штурм»</a:t>
          </a:r>
          <a:r>
            <a:rPr lang="ru-RU" sz="2200" kern="1200" dirty="0" smtClean="0"/>
            <a:t> </a:t>
          </a:r>
          <a:endParaRPr lang="ru-RU" sz="2200" kern="1200" dirty="0"/>
        </a:p>
      </dsp:txBody>
      <dsp:txXfrm>
        <a:off x="282831" y="1497556"/>
        <a:ext cx="1973094" cy="905624"/>
      </dsp:txXfrm>
    </dsp:sp>
    <dsp:sp modelId="{8521C21A-8E78-4F67-9869-8C410F902B7A}">
      <dsp:nvSpPr>
        <dsp:cNvPr id="0" name=""/>
        <dsp:cNvSpPr/>
      </dsp:nvSpPr>
      <dsp:spPr>
        <a:xfrm>
          <a:off x="254656" y="2579352"/>
          <a:ext cx="2029444" cy="961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780253"/>
                <a:satOff val="-973"/>
                <a:lumOff val="229"/>
                <a:alphaOff val="0"/>
                <a:shade val="51000"/>
                <a:satMod val="130000"/>
              </a:schemeClr>
            </a:gs>
            <a:gs pos="80000">
              <a:schemeClr val="accent2">
                <a:hueOff val="780253"/>
                <a:satOff val="-973"/>
                <a:lumOff val="229"/>
                <a:alphaOff val="0"/>
                <a:shade val="93000"/>
                <a:satMod val="130000"/>
              </a:schemeClr>
            </a:gs>
            <a:gs pos="100000">
              <a:schemeClr val="accent2">
                <a:hueOff val="780253"/>
                <a:satOff val="-973"/>
                <a:lumOff val="2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Ролевая игра</a:t>
          </a:r>
          <a:r>
            <a:rPr lang="ru-RU" sz="2200" kern="1200" dirty="0" smtClean="0"/>
            <a:t>   </a:t>
          </a:r>
          <a:endParaRPr lang="ru-RU" sz="2200" kern="1200" dirty="0"/>
        </a:p>
      </dsp:txBody>
      <dsp:txXfrm>
        <a:off x="282831" y="2607527"/>
        <a:ext cx="1973094" cy="905624"/>
      </dsp:txXfrm>
    </dsp:sp>
    <dsp:sp modelId="{F58FCDBA-20BD-4945-8159-C8565B7A1639}">
      <dsp:nvSpPr>
        <dsp:cNvPr id="0" name=""/>
        <dsp:cNvSpPr/>
      </dsp:nvSpPr>
      <dsp:spPr>
        <a:xfrm>
          <a:off x="254656" y="3689323"/>
          <a:ext cx="2029444" cy="961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Инсценировка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2831" y="3717498"/>
        <a:ext cx="1973094" cy="905624"/>
      </dsp:txXfrm>
    </dsp:sp>
    <dsp:sp modelId="{05849549-ADF8-424D-B3D5-4D04B386CA3B}">
      <dsp:nvSpPr>
        <dsp:cNvPr id="0" name=""/>
        <dsp:cNvSpPr/>
      </dsp:nvSpPr>
      <dsp:spPr>
        <a:xfrm>
          <a:off x="2728041" y="0"/>
          <a:ext cx="2536805" cy="48965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900" kern="1200"/>
        </a:p>
      </dsp:txBody>
      <dsp:txXfrm>
        <a:off x="2728041" y="0"/>
        <a:ext cx="2536805" cy="1468963"/>
      </dsp:txXfrm>
    </dsp:sp>
    <dsp:sp modelId="{416AD448-DD68-4CD5-8CC0-F23A274C639C}">
      <dsp:nvSpPr>
        <dsp:cNvPr id="0" name=""/>
        <dsp:cNvSpPr/>
      </dsp:nvSpPr>
      <dsp:spPr>
        <a:xfrm>
          <a:off x="2981721" y="1470397"/>
          <a:ext cx="2029444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Интервью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4963" y="1513639"/>
        <a:ext cx="1942960" cy="1389890"/>
      </dsp:txXfrm>
    </dsp:sp>
    <dsp:sp modelId="{33CFFB37-8A73-4A87-8579-E81E62885827}">
      <dsp:nvSpPr>
        <dsp:cNvPr id="0" name=""/>
        <dsp:cNvSpPr/>
      </dsp:nvSpPr>
      <dsp:spPr>
        <a:xfrm>
          <a:off x="2981721" y="3173907"/>
          <a:ext cx="2029444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Решение ситуационных задач             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4963" y="3217149"/>
        <a:ext cx="1942960" cy="1389890"/>
      </dsp:txXfrm>
    </dsp:sp>
    <dsp:sp modelId="{71070EB1-CDF1-4FFF-87C9-E809D4A0685B}">
      <dsp:nvSpPr>
        <dsp:cNvPr id="0" name=""/>
        <dsp:cNvSpPr/>
      </dsp:nvSpPr>
      <dsp:spPr>
        <a:xfrm>
          <a:off x="5455107" y="0"/>
          <a:ext cx="2536805" cy="48965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900" kern="1200"/>
        </a:p>
      </dsp:txBody>
      <dsp:txXfrm>
        <a:off x="5455107" y="0"/>
        <a:ext cx="2536805" cy="1468963"/>
      </dsp:txXfrm>
    </dsp:sp>
    <dsp:sp modelId="{6C18C69A-9075-4FF9-BACE-E0FB264F9B4C}">
      <dsp:nvSpPr>
        <dsp:cNvPr id="0" name=""/>
        <dsp:cNvSpPr/>
      </dsp:nvSpPr>
      <dsp:spPr>
        <a:xfrm>
          <a:off x="5708787" y="1470397"/>
          <a:ext cx="2029444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901266"/>
                <a:satOff val="-4866"/>
                <a:lumOff val="1144"/>
                <a:alphaOff val="0"/>
                <a:shade val="51000"/>
                <a:satMod val="130000"/>
              </a:schemeClr>
            </a:gs>
            <a:gs pos="80000">
              <a:schemeClr val="accent2">
                <a:hueOff val="3901266"/>
                <a:satOff val="-4866"/>
                <a:lumOff val="1144"/>
                <a:alphaOff val="0"/>
                <a:shade val="93000"/>
                <a:satMod val="130000"/>
              </a:schemeClr>
            </a:gs>
            <a:gs pos="100000">
              <a:schemeClr val="accent2">
                <a:hueOff val="3901266"/>
                <a:satOff val="-4866"/>
                <a:lumOff val="11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Обсуждение сюжетных рисунков 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52029" y="1513639"/>
        <a:ext cx="1942960" cy="1389890"/>
      </dsp:txXfrm>
    </dsp:sp>
    <dsp:sp modelId="{20907817-BE8D-4E02-8BB5-15F2E7FBD1F3}">
      <dsp:nvSpPr>
        <dsp:cNvPr id="0" name=""/>
        <dsp:cNvSpPr/>
      </dsp:nvSpPr>
      <dsp:spPr>
        <a:xfrm>
          <a:off x="5708787" y="3173907"/>
          <a:ext cx="2029444" cy="147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Интерактивная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квиз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-игра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52029" y="3217149"/>
        <a:ext cx="1942960" cy="13898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46AEB-BDDB-43E4-A037-0EE59A1DC102}">
      <dsp:nvSpPr>
        <dsp:cNvPr id="0" name=""/>
        <dsp:cNvSpPr/>
      </dsp:nvSpPr>
      <dsp:spPr>
        <a:xfrm rot="5400000">
          <a:off x="328348" y="2972612"/>
          <a:ext cx="980952" cy="163228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DC51F-A1DE-422B-99B0-93E31E07DED8}">
      <dsp:nvSpPr>
        <dsp:cNvPr id="0" name=""/>
        <dsp:cNvSpPr/>
      </dsp:nvSpPr>
      <dsp:spPr>
        <a:xfrm>
          <a:off x="164603" y="3460313"/>
          <a:ext cx="1473633" cy="12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Коммуникативная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4603" y="3460313"/>
        <a:ext cx="1473633" cy="1291726"/>
      </dsp:txXfrm>
    </dsp:sp>
    <dsp:sp modelId="{5F773BC8-6237-4DC9-99AF-435BB7E20B50}">
      <dsp:nvSpPr>
        <dsp:cNvPr id="0" name=""/>
        <dsp:cNvSpPr/>
      </dsp:nvSpPr>
      <dsp:spPr>
        <a:xfrm>
          <a:off x="1360193" y="2852442"/>
          <a:ext cx="278044" cy="278044"/>
        </a:xfrm>
        <a:prstGeom prst="triangle">
          <a:avLst>
            <a:gd name="adj" fmla="val 100000"/>
          </a:avLst>
        </a:prstGeom>
        <a:solidFill>
          <a:schemeClr val="accent2">
            <a:hueOff val="585190"/>
            <a:satOff val="-730"/>
            <a:lumOff val="172"/>
            <a:alphaOff val="0"/>
          </a:schemeClr>
        </a:solidFill>
        <a:ln w="9525" cap="flat" cmpd="sng" algn="ctr">
          <a:solidFill>
            <a:schemeClr val="accent2">
              <a:hueOff val="585190"/>
              <a:satOff val="-730"/>
              <a:lumOff val="172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7EEFA-8019-4EC1-A171-123491D4B0E1}">
      <dsp:nvSpPr>
        <dsp:cNvPr id="0" name=""/>
        <dsp:cNvSpPr/>
      </dsp:nvSpPr>
      <dsp:spPr>
        <a:xfrm rot="5400000">
          <a:off x="2132364" y="2526207"/>
          <a:ext cx="980952" cy="163228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A005A-6AD5-4542-98EF-8A98D94657A7}">
      <dsp:nvSpPr>
        <dsp:cNvPr id="0" name=""/>
        <dsp:cNvSpPr/>
      </dsp:nvSpPr>
      <dsp:spPr>
        <a:xfrm>
          <a:off x="1968619" y="3013908"/>
          <a:ext cx="1473633" cy="12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Самореализация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68619" y="3013908"/>
        <a:ext cx="1473633" cy="1291726"/>
      </dsp:txXfrm>
    </dsp:sp>
    <dsp:sp modelId="{8A454F32-CD7C-4E3C-8E38-B54F633BA531}">
      <dsp:nvSpPr>
        <dsp:cNvPr id="0" name=""/>
        <dsp:cNvSpPr/>
      </dsp:nvSpPr>
      <dsp:spPr>
        <a:xfrm>
          <a:off x="3164209" y="2406036"/>
          <a:ext cx="278044" cy="278044"/>
        </a:xfrm>
        <a:prstGeom prst="triangle">
          <a:avLst>
            <a:gd name="adj" fmla="val 100000"/>
          </a:avLst>
        </a:prstGeom>
        <a:solidFill>
          <a:schemeClr val="accent2">
            <a:hueOff val="1755570"/>
            <a:satOff val="-2190"/>
            <a:lumOff val="515"/>
            <a:alphaOff val="0"/>
          </a:schemeClr>
        </a:solidFill>
        <a:ln w="9525" cap="flat" cmpd="sng" algn="ctr">
          <a:solidFill>
            <a:schemeClr val="accent2">
              <a:hueOff val="1755570"/>
              <a:satOff val="-2190"/>
              <a:lumOff val="515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17AB9-18BE-4CA8-A06B-BBF687280E01}">
      <dsp:nvSpPr>
        <dsp:cNvPr id="0" name=""/>
        <dsp:cNvSpPr/>
      </dsp:nvSpPr>
      <dsp:spPr>
        <a:xfrm rot="5400000">
          <a:off x="3936380" y="2079801"/>
          <a:ext cx="980952" cy="163228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FCF5C-5C85-496C-8A80-1073570CABC9}">
      <dsp:nvSpPr>
        <dsp:cNvPr id="0" name=""/>
        <dsp:cNvSpPr/>
      </dsp:nvSpPr>
      <dsp:spPr>
        <a:xfrm>
          <a:off x="3772634" y="2567502"/>
          <a:ext cx="1473633" cy="12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Игротерапевтическая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72634" y="2567502"/>
        <a:ext cx="1473633" cy="1291726"/>
      </dsp:txXfrm>
    </dsp:sp>
    <dsp:sp modelId="{2541F643-44EF-47DA-8DDC-24EE8CDF65DF}">
      <dsp:nvSpPr>
        <dsp:cNvPr id="0" name=""/>
        <dsp:cNvSpPr/>
      </dsp:nvSpPr>
      <dsp:spPr>
        <a:xfrm>
          <a:off x="4968224" y="1959631"/>
          <a:ext cx="278044" cy="278044"/>
        </a:xfrm>
        <a:prstGeom prst="triangle">
          <a:avLst>
            <a:gd name="adj" fmla="val 100000"/>
          </a:avLst>
        </a:prstGeom>
        <a:solidFill>
          <a:schemeClr val="accent2">
            <a:hueOff val="2925949"/>
            <a:satOff val="-3649"/>
            <a:lumOff val="858"/>
            <a:alphaOff val="0"/>
          </a:schemeClr>
        </a:solidFill>
        <a:ln w="9525" cap="flat" cmpd="sng" algn="ctr">
          <a:solidFill>
            <a:schemeClr val="accent2">
              <a:hueOff val="2925949"/>
              <a:satOff val="-3649"/>
              <a:lumOff val="858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CE261-F1A0-42E8-B107-1CB3D2E56628}">
      <dsp:nvSpPr>
        <dsp:cNvPr id="0" name=""/>
        <dsp:cNvSpPr/>
      </dsp:nvSpPr>
      <dsp:spPr>
        <a:xfrm rot="5400000">
          <a:off x="5740396" y="1633396"/>
          <a:ext cx="980952" cy="163228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C2C04-FD25-4125-84E8-5CC348E837F8}">
      <dsp:nvSpPr>
        <dsp:cNvPr id="0" name=""/>
        <dsp:cNvSpPr/>
      </dsp:nvSpPr>
      <dsp:spPr>
        <a:xfrm>
          <a:off x="5688632" y="2160236"/>
          <a:ext cx="1473633" cy="12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Диагностическая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88632" y="2160236"/>
        <a:ext cx="1473633" cy="1291726"/>
      </dsp:txXfrm>
    </dsp:sp>
    <dsp:sp modelId="{2FE057EA-3CAC-4F54-A14C-9FB9DAB4900F}">
      <dsp:nvSpPr>
        <dsp:cNvPr id="0" name=""/>
        <dsp:cNvSpPr/>
      </dsp:nvSpPr>
      <dsp:spPr>
        <a:xfrm>
          <a:off x="6772240" y="1513225"/>
          <a:ext cx="278044" cy="278044"/>
        </a:xfrm>
        <a:prstGeom prst="triangle">
          <a:avLst>
            <a:gd name="adj" fmla="val 100000"/>
          </a:avLst>
        </a:prstGeom>
        <a:solidFill>
          <a:schemeClr val="accent2">
            <a:hueOff val="4096329"/>
            <a:satOff val="-5109"/>
            <a:lumOff val="1201"/>
            <a:alphaOff val="0"/>
          </a:schemeClr>
        </a:solidFill>
        <a:ln w="9525" cap="flat" cmpd="sng" algn="ctr">
          <a:solidFill>
            <a:schemeClr val="accent2">
              <a:hueOff val="4096329"/>
              <a:satOff val="-5109"/>
              <a:lumOff val="1201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5082C-4A05-4130-8D8F-575EE347E1B9}">
      <dsp:nvSpPr>
        <dsp:cNvPr id="0" name=""/>
        <dsp:cNvSpPr/>
      </dsp:nvSpPr>
      <dsp:spPr>
        <a:xfrm rot="5400000">
          <a:off x="7544411" y="1186990"/>
          <a:ext cx="980952" cy="163228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81312-947D-418F-8257-E3D038FF0883}">
      <dsp:nvSpPr>
        <dsp:cNvPr id="0" name=""/>
        <dsp:cNvSpPr/>
      </dsp:nvSpPr>
      <dsp:spPr>
        <a:xfrm>
          <a:off x="7380666" y="1674691"/>
          <a:ext cx="1473633" cy="12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Развлекательная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380666" y="1674691"/>
        <a:ext cx="1473633" cy="12917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6A249-01BA-4BBA-A79E-C8A506F1BA4D}">
      <dsp:nvSpPr>
        <dsp:cNvPr id="0" name=""/>
        <dsp:cNvSpPr/>
      </dsp:nvSpPr>
      <dsp:spPr>
        <a:xfrm>
          <a:off x="0" y="0"/>
          <a:ext cx="8784976" cy="1171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Times New Roman" pitchFamily="18" charset="0"/>
              <a:cs typeface="Times New Roman" pitchFamily="18" charset="0"/>
            </a:rPr>
            <a:t>Работа в группе</a:t>
          </a:r>
          <a:endParaRPr lang="ru-RU" sz="3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74148" y="0"/>
        <a:ext cx="6910827" cy="1171536"/>
      </dsp:txXfrm>
    </dsp:sp>
    <dsp:sp modelId="{7ED4F9B1-449E-4621-9F86-E668DE98BE87}">
      <dsp:nvSpPr>
        <dsp:cNvPr id="0" name=""/>
        <dsp:cNvSpPr/>
      </dsp:nvSpPr>
      <dsp:spPr>
        <a:xfrm>
          <a:off x="117153" y="117153"/>
          <a:ext cx="1756995" cy="93722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BFCBD-3E41-44EA-9C1C-0E885A442CBB}">
      <dsp:nvSpPr>
        <dsp:cNvPr id="0" name=""/>
        <dsp:cNvSpPr/>
      </dsp:nvSpPr>
      <dsp:spPr>
        <a:xfrm>
          <a:off x="0" y="1288690"/>
          <a:ext cx="8784976" cy="1171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Times New Roman" pitchFamily="18" charset="0"/>
              <a:cs typeface="Times New Roman" pitchFamily="18" charset="0"/>
            </a:rPr>
            <a:t>Коммуникация в учебном диалоге</a:t>
          </a:r>
          <a:endParaRPr lang="ru-RU" sz="3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74148" y="1288690"/>
        <a:ext cx="6910827" cy="1171536"/>
      </dsp:txXfrm>
    </dsp:sp>
    <dsp:sp modelId="{CE0B0F68-23CB-4344-9F00-AB6EF728A259}">
      <dsp:nvSpPr>
        <dsp:cNvPr id="0" name=""/>
        <dsp:cNvSpPr/>
      </dsp:nvSpPr>
      <dsp:spPr>
        <a:xfrm>
          <a:off x="117153" y="1405843"/>
          <a:ext cx="1756995" cy="93722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1667625"/>
            <a:satOff val="-1491"/>
            <a:lumOff val="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5DEE4-9F96-4D7F-86E1-CB1C8A6E1A89}">
      <dsp:nvSpPr>
        <dsp:cNvPr id="0" name=""/>
        <dsp:cNvSpPr/>
      </dsp:nvSpPr>
      <dsp:spPr>
        <a:xfrm>
          <a:off x="0" y="2577380"/>
          <a:ext cx="8784976" cy="1171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Times New Roman" pitchFamily="18" charset="0"/>
              <a:cs typeface="Times New Roman" pitchFamily="18" charset="0"/>
            </a:rPr>
            <a:t>Свобода мышления</a:t>
          </a:r>
          <a:endParaRPr lang="ru-RU" sz="3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74148" y="2577380"/>
        <a:ext cx="6910827" cy="1171536"/>
      </dsp:txXfrm>
    </dsp:sp>
    <dsp:sp modelId="{E4111483-96EF-4FC2-8FDB-BCEBFB1355DE}">
      <dsp:nvSpPr>
        <dsp:cNvPr id="0" name=""/>
        <dsp:cNvSpPr/>
      </dsp:nvSpPr>
      <dsp:spPr>
        <a:xfrm>
          <a:off x="117153" y="2694533"/>
          <a:ext cx="1756995" cy="93722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3335250"/>
            <a:satOff val="-2982"/>
            <a:lumOff val="9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EEE0C-FD7C-44EE-ADAA-5F176D6A417C}">
      <dsp:nvSpPr>
        <dsp:cNvPr id="0" name=""/>
        <dsp:cNvSpPr/>
      </dsp:nvSpPr>
      <dsp:spPr>
        <a:xfrm>
          <a:off x="0" y="3866070"/>
          <a:ext cx="8784976" cy="1171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Times New Roman" pitchFamily="18" charset="0"/>
              <a:cs typeface="Times New Roman" pitchFamily="18" charset="0"/>
            </a:rPr>
            <a:t>Самооценка участника групповой работы</a:t>
          </a:r>
          <a:endParaRPr lang="ru-RU" sz="3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74148" y="3866070"/>
        <a:ext cx="6910827" cy="1171536"/>
      </dsp:txXfrm>
    </dsp:sp>
    <dsp:sp modelId="{3C291DB8-256E-4B9D-AD8D-FCA8590405CB}">
      <dsp:nvSpPr>
        <dsp:cNvPr id="0" name=""/>
        <dsp:cNvSpPr/>
      </dsp:nvSpPr>
      <dsp:spPr>
        <a:xfrm>
          <a:off x="117153" y="3983223"/>
          <a:ext cx="1756995" cy="93722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DDDEA-72C9-4276-9AD4-B6F548B60DE4}">
      <dsp:nvSpPr>
        <dsp:cNvPr id="0" name=""/>
        <dsp:cNvSpPr/>
      </dsp:nvSpPr>
      <dsp:spPr>
        <a:xfrm rot="1252400">
          <a:off x="5681080" y="25615"/>
          <a:ext cx="1859500" cy="200281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BBD41B-DD70-4C01-AD8F-258586B703D6}">
      <dsp:nvSpPr>
        <dsp:cNvPr id="0" name=""/>
        <dsp:cNvSpPr/>
      </dsp:nvSpPr>
      <dsp:spPr>
        <a:xfrm>
          <a:off x="6001333" y="607131"/>
          <a:ext cx="1434346" cy="574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Этап подготовки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01333" y="607131"/>
        <a:ext cx="1434346" cy="574497"/>
      </dsp:txXfrm>
    </dsp:sp>
    <dsp:sp modelId="{608DF764-E2A7-4BEB-ACAC-A93003A32822}">
      <dsp:nvSpPr>
        <dsp:cNvPr id="0" name=""/>
        <dsp:cNvSpPr/>
      </dsp:nvSpPr>
      <dsp:spPr>
        <a:xfrm rot="857493">
          <a:off x="4041312" y="422890"/>
          <a:ext cx="2287676" cy="223290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11495B-6BC1-42F8-8822-80EDEFA1A9DB}">
      <dsp:nvSpPr>
        <dsp:cNvPr id="0" name=""/>
        <dsp:cNvSpPr/>
      </dsp:nvSpPr>
      <dsp:spPr>
        <a:xfrm>
          <a:off x="4705194" y="1255203"/>
          <a:ext cx="1581765" cy="574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Этап объяснения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05194" y="1255203"/>
        <a:ext cx="1581765" cy="574497"/>
      </dsp:txXfrm>
    </dsp:sp>
    <dsp:sp modelId="{46A5C3E8-6A8E-480B-A764-138CB04E5475}">
      <dsp:nvSpPr>
        <dsp:cNvPr id="0" name=""/>
        <dsp:cNvSpPr/>
      </dsp:nvSpPr>
      <dsp:spPr>
        <a:xfrm rot="2260474">
          <a:off x="3733470" y="1776188"/>
          <a:ext cx="2370536" cy="223681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F7EF60-FD40-4E5D-8B37-DDEF8E4DD86F}">
      <dsp:nvSpPr>
        <dsp:cNvPr id="0" name=""/>
        <dsp:cNvSpPr/>
      </dsp:nvSpPr>
      <dsp:spPr>
        <a:xfrm>
          <a:off x="4248475" y="2525404"/>
          <a:ext cx="1437149" cy="574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Этап проведения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48475" y="2525404"/>
        <a:ext cx="1437149" cy="574497"/>
      </dsp:txXfrm>
    </dsp:sp>
    <dsp:sp modelId="{C7353943-2112-4B34-8BE6-ACE3548B7019}">
      <dsp:nvSpPr>
        <dsp:cNvPr id="0" name=""/>
        <dsp:cNvSpPr/>
      </dsp:nvSpPr>
      <dsp:spPr>
        <a:xfrm rot="2660315">
          <a:off x="2764144" y="2686237"/>
          <a:ext cx="1747684" cy="162677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1B028E-70AA-4E7A-9A77-E5B564CBA3D6}">
      <dsp:nvSpPr>
        <dsp:cNvPr id="0" name=""/>
        <dsp:cNvSpPr/>
      </dsp:nvSpPr>
      <dsp:spPr>
        <a:xfrm>
          <a:off x="3024334" y="3184127"/>
          <a:ext cx="1149113" cy="574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Этап анализа и итогов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4334" y="3184127"/>
        <a:ext cx="1149113" cy="5744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62915-E502-4D35-929A-B86D40BDC55A}">
      <dsp:nvSpPr>
        <dsp:cNvPr id="0" name=""/>
        <dsp:cNvSpPr/>
      </dsp:nvSpPr>
      <dsp:spPr>
        <a:xfrm>
          <a:off x="4680524" y="1584179"/>
          <a:ext cx="2930725" cy="2930725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Участие в конкурсах разного уровня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69730" y="2270687"/>
        <a:ext cx="1752313" cy="1506454"/>
      </dsp:txXfrm>
    </dsp:sp>
    <dsp:sp modelId="{C3C9DCEB-3194-42A6-B850-E3A158C2B719}">
      <dsp:nvSpPr>
        <dsp:cNvPr id="0" name=""/>
        <dsp:cNvSpPr/>
      </dsp:nvSpPr>
      <dsp:spPr>
        <a:xfrm>
          <a:off x="2376263" y="2304253"/>
          <a:ext cx="2995542" cy="2563479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Повышение мотивации изучения английского языка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84432" y="2953517"/>
        <a:ext cx="1579204" cy="1264951"/>
      </dsp:txXfrm>
    </dsp:sp>
    <dsp:sp modelId="{B1127004-8799-4A43-8AEF-F4C716B8AC9F}">
      <dsp:nvSpPr>
        <dsp:cNvPr id="0" name=""/>
        <dsp:cNvSpPr/>
      </dsp:nvSpPr>
      <dsp:spPr>
        <a:xfrm rot="20700000">
          <a:off x="3114991" y="666726"/>
          <a:ext cx="2088373" cy="2088373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Высокий уровень знаний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20700000">
        <a:off x="3573032" y="1124767"/>
        <a:ext cx="1172290" cy="1172290"/>
      </dsp:txXfrm>
    </dsp:sp>
    <dsp:sp modelId="{8DB5CAC0-952E-4C98-80CD-77E1D6E5F5EA}">
      <dsp:nvSpPr>
        <dsp:cNvPr id="0" name=""/>
        <dsp:cNvSpPr/>
      </dsp:nvSpPr>
      <dsp:spPr>
        <a:xfrm flipH="1" flipV="1">
          <a:off x="1800192" y="2160248"/>
          <a:ext cx="150953" cy="45728"/>
        </a:xfrm>
        <a:prstGeom prst="circularArrow">
          <a:avLst>
            <a:gd name="adj1" fmla="val 4687"/>
            <a:gd name="adj2" fmla="val 299029"/>
            <a:gd name="adj3" fmla="val 2537923"/>
            <a:gd name="adj4" fmla="val 15815179"/>
            <a:gd name="adj5" fmla="val 546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AA8C87-2389-4D63-BA00-4D5D6BD19E26}">
      <dsp:nvSpPr>
        <dsp:cNvPr id="0" name=""/>
        <dsp:cNvSpPr/>
      </dsp:nvSpPr>
      <dsp:spPr>
        <a:xfrm>
          <a:off x="1699975" y="2204035"/>
          <a:ext cx="45707" cy="45707"/>
        </a:xfrm>
        <a:prstGeom prst="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37ECED-73FF-424A-8092-C4A8D2A82303}">
      <dsp:nvSpPr>
        <dsp:cNvPr id="0" name=""/>
        <dsp:cNvSpPr/>
      </dsp:nvSpPr>
      <dsp:spPr>
        <a:xfrm flipV="1">
          <a:off x="2002630" y="2074641"/>
          <a:ext cx="85604" cy="85604"/>
        </a:xfrm>
        <a:prstGeom prst="left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F586F-15DC-4009-B561-56FE412BEB32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A0422-54DD-4F36-BF7C-2B5B85C5D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33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59CA60-591A-44E2-A230-2B541ED8D71F}" type="slidenum">
              <a:rPr lang="ru-RU" smtClean="0"/>
              <a:pPr eaLnBrk="1" hangingPunct="1"/>
              <a:t>6</a:t>
            </a:fld>
            <a:endParaRPr lang="ru-RU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67E225-C397-4F1F-B692-428EF5694192}" type="slidenum">
              <a:rPr lang="ru-RU" smtClean="0"/>
              <a:pPr eaLnBrk="1" hangingPunct="1"/>
              <a:t>11</a:t>
            </a:fld>
            <a:endParaRPr 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3"/>
            <a:ext cx="9144000" cy="68401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4"/>
            <a:ext cx="9143999" cy="68521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29.11.2023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uzzle-english.com/" TargetMode="External"/><Relationship Id="rId2" Type="http://schemas.openxmlformats.org/officeDocument/2006/relationships/hyperlink" Target="https://www.eslgamesplu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640960" cy="172819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Алгоритм организации игровых технологий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 занятиях по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английскому языку</a:t>
            </a:r>
            <a:endParaRPr lang="uk-UA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76" y="3356992"/>
            <a:ext cx="2625756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3024187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Составление технологии алгоритма проведения интерактивного занятия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Диагностирование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имеющийся уровень знаний обучающихся проводится с целью своевременное выявления, оценивания и анализа течения учебного процесса в связи с его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продуктивностью;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характера и тематики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  соответствии с  психологическими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возрастными особенностям обучающихся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Формулирование правил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игры.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Необязательно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давать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правила игры в строгих формулировках, можно использовать любую схему или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рисунок;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интерактивной игры;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игры на занятие;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Подведение итогов баллов за выполненную игру;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Провести анализ результатов игры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выявить затруднений знаний, организации проведения игры, эмоционального фона, сложности заданий в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прохождении игры.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24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85800"/>
            <a:ext cx="8064500" cy="7318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При оценивании результатов интерактивного обучения педагог должен учитывать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91124848"/>
              </p:ext>
            </p:extLst>
          </p:nvPr>
        </p:nvGraphicFramePr>
        <p:xfrm>
          <a:off x="179512" y="1700808"/>
          <a:ext cx="878497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887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составление игры педагог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должен учитывать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этапы проведения игры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85198338"/>
              </p:ext>
            </p:extLst>
          </p:nvPr>
        </p:nvGraphicFramePr>
        <p:xfrm>
          <a:off x="107504" y="1397000"/>
          <a:ext cx="9036496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5" y="1556792"/>
            <a:ext cx="3154149" cy="2365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55" y="3609913"/>
            <a:ext cx="2963821" cy="2222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541">
            <a:off x="3516747" y="5044415"/>
            <a:ext cx="2144542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780718" y="3141751"/>
            <a:ext cx="1509857" cy="3085453"/>
            <a:chOff x="4175767" y="2525404"/>
            <a:chExt cx="1509857" cy="308545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248475" y="2525404"/>
              <a:ext cx="1437149" cy="5744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4175767" y="5036360"/>
              <a:ext cx="1437149" cy="574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Times New Roman" pitchFamily="18" charset="0"/>
                  <a:cs typeface="Times New Roman" pitchFamily="18" charset="0"/>
                </a:rPr>
                <a:t>Этап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коррекции</a:t>
              </a:r>
              <a:endParaRPr lang="ru-RU" sz="20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3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стимулирования мотивации учебно-познавательной деятельности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педагог обращает внимания на условия реализации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 игры на занятия зависит от её тематики;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Умение педагога владеть игровой технологией;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Использовать игровые технологии (игру) как усвоение  языковой материала;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Отводить  для игры на занятие от 10 минут до 25 минут;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следует применять игровые технологии очень часто на занятиях, иначе к игре привыкают и эффективность её снижается;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Изменения игр от степени обучения и уровня знаний обучающихся;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мультимедийными техническими средств для наглядности.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6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180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соблюдении форм  видов учебной деятельности,  методов обучения и воздействия, тематики игры алгоритма проведения, условий реализации можно  достигнуть  следующие результаты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86263137"/>
              </p:ext>
            </p:extLst>
          </p:nvPr>
        </p:nvGraphicFramePr>
        <p:xfrm>
          <a:off x="251520" y="1412776"/>
          <a:ext cx="889248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34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79296" cy="157018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Вывод: Эффективность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применения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педагогом алгоритма организации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игровых технологий на занятиях по английскому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языку способствуют у обучающихся формированию умений и навыков творческой, познавательной, личностной деятельности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283691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едагог взаимодействует  с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обучающимся. 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Закрепление грамматических правил или закрепления новых лексических единиц.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Речь  в диалоге становится более свободной и без стеснения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Участник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диалога раскрывает себя  и принимает активную деятельность на занятии.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  у детей.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ормирование новых качеств  поведения личности.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азвитие внимания, памяти, мышления, воображения, всех познавательных процессов.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1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Литература и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интернет-ресурсы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Пучкова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Ю.Я. «Игры на уроках английского языка». Методическое пособие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Белякова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С.В.«Игровые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технологии на уроках английского языка»</a:t>
            </a:r>
          </a:p>
          <a:p>
            <a:pPr>
              <a:buFont typeface="+mj-lt"/>
              <a:buAutoNum type="arabicPeriod"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ПукинаТ.В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«Английский язык. 2-3 классы. Игровые технологии на уроках»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Гез Н.И. «Методика обучения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иностр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языкам в средней школе»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Ильченко Е.В. «Игры, импровизации и мини-спектакли на уроках английского языка».</a:t>
            </a:r>
          </a:p>
          <a:p>
            <a:pPr>
              <a:buFont typeface="+mj-lt"/>
              <a:buAutoNum type="arabicPeriod"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Маслыко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Е.А.,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Бабинская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П.К. и др. Настольная книга преподавателя иностранного языка. </a:t>
            </a:r>
          </a:p>
          <a:p>
            <a:pPr>
              <a:buFont typeface="+mj-lt"/>
              <a:buAutoNum type="arabicPeriod"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Селевко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Г.К. Современные образовательные технологии.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Конышева А.В. Игровые методы обучения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  <a:hlinkClick r:id="rId2"/>
              </a:rPr>
              <a:t>https://www.eslgamesplus.com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  <a:hlinkClick r:id="rId3"/>
              </a:rPr>
              <a:t>https://puzzle-english.com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  <a:hlinkClick r:id="rId4"/>
              </a:rPr>
              <a:t>https://wordwall.net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205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Актуальность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21121797"/>
              </p:ext>
            </p:extLst>
          </p:nvPr>
        </p:nvGraphicFramePr>
        <p:xfrm>
          <a:off x="35496" y="1641713"/>
          <a:ext cx="892899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4279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8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206" y="149289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Новизна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95299965"/>
              </p:ext>
            </p:extLst>
          </p:nvPr>
        </p:nvGraphicFramePr>
        <p:xfrm>
          <a:off x="29614" y="-387424"/>
          <a:ext cx="892899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07" y="4149080"/>
            <a:ext cx="3611894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99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94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Цели и задачи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7773" y="1196752"/>
            <a:ext cx="72728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  создать алгоритм действий педагога при организации проведения занятия с помощью игровых технологий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91985907"/>
              </p:ext>
            </p:extLst>
          </p:nvPr>
        </p:nvGraphicFramePr>
        <p:xfrm>
          <a:off x="251520" y="1916832"/>
          <a:ext cx="8892480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82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характеру связи между педагогом 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обучающимся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учебном занятии можно выделить три основных модели обучения: пассивное, активное, интерактивное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47580798"/>
              </p:ext>
            </p:extLst>
          </p:nvPr>
        </p:nvGraphicFramePr>
        <p:xfrm>
          <a:off x="179512" y="1556792"/>
          <a:ext cx="871296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14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 idx="4294967295"/>
          </p:nvPr>
        </p:nvSpPr>
        <p:spPr>
          <a:xfrm>
            <a:off x="647700" y="116632"/>
            <a:ext cx="7848600" cy="11521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педагогической практике педагог редко использует лишь один подход в обучении. Я считаю, что активный и интерактивный методы обучения способны дать эффективный результат уровня знаний, развивают критическое мышление, самостоятельность поиска информации, мотивацию изучения иностранного языка, взаимодействие в команде</a:t>
            </a:r>
            <a:b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Rectangle 3"/>
          <p:cNvSpPr>
            <a:spLocks noGrp="1"/>
          </p:cNvSpPr>
          <p:nvPr>
            <p:ph type="body" idx="4294967295"/>
          </p:nvPr>
        </p:nvSpPr>
        <p:spPr>
          <a:xfrm>
            <a:off x="971550" y="1557338"/>
            <a:ext cx="2160588" cy="533400"/>
          </a:xfr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Пассивные </a:t>
            </a:r>
          </a:p>
        </p:txBody>
      </p:sp>
      <p:sp>
        <p:nvSpPr>
          <p:cNvPr id="10244" name="Rectangle 4"/>
          <p:cNvSpPr>
            <a:spLocks/>
          </p:cNvSpPr>
          <p:nvPr/>
        </p:nvSpPr>
        <p:spPr bwMode="auto">
          <a:xfrm>
            <a:off x="3132138" y="2492375"/>
            <a:ext cx="2232025" cy="5334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Активные</a:t>
            </a:r>
            <a:r>
              <a:rPr lang="ru-RU" sz="28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5364163" y="1340767"/>
            <a:ext cx="3311525" cy="46104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Интерактивные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468313" y="3284538"/>
            <a:ext cx="1152525" cy="366712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</a:t>
            </a: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2051050" y="3284538"/>
            <a:ext cx="1079500" cy="36671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1" name="Line 13"/>
          <p:cNvSpPr>
            <a:spLocks noChangeShapeType="1"/>
          </p:cNvSpPr>
          <p:nvPr/>
        </p:nvSpPr>
        <p:spPr bwMode="auto">
          <a:xfrm>
            <a:off x="1547813" y="3500438"/>
            <a:ext cx="57785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3" name="Text Box 17"/>
          <p:cNvSpPr txBox="1">
            <a:spLocks noChangeArrowheads="1"/>
          </p:cNvSpPr>
          <p:nvPr/>
        </p:nvSpPr>
        <p:spPr bwMode="auto">
          <a:xfrm>
            <a:off x="5651500" y="2565400"/>
            <a:ext cx="1152525" cy="366713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</a:t>
            </a:r>
          </a:p>
        </p:txBody>
      </p:sp>
      <p:sp>
        <p:nvSpPr>
          <p:cNvPr id="10254" name="Text Box 18"/>
          <p:cNvSpPr txBox="1">
            <a:spLocks noChangeArrowheads="1"/>
          </p:cNvSpPr>
          <p:nvPr/>
        </p:nvSpPr>
        <p:spPr bwMode="auto">
          <a:xfrm>
            <a:off x="6012160" y="3363913"/>
            <a:ext cx="1657053" cy="36933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Воспитанник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5" name="Text Box 19"/>
          <p:cNvSpPr txBox="1">
            <a:spLocks noChangeArrowheads="1"/>
          </p:cNvSpPr>
          <p:nvPr/>
        </p:nvSpPr>
        <p:spPr bwMode="auto">
          <a:xfrm>
            <a:off x="7667624" y="2565400"/>
            <a:ext cx="1296864" cy="36933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6372200" y="1844675"/>
            <a:ext cx="1511325" cy="36933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Подгруппа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8" name="Line 22"/>
          <p:cNvSpPr>
            <a:spLocks noChangeShapeType="1"/>
          </p:cNvSpPr>
          <p:nvPr/>
        </p:nvSpPr>
        <p:spPr bwMode="auto">
          <a:xfrm>
            <a:off x="6732588" y="2708275"/>
            <a:ext cx="100965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2" name="Line 29"/>
          <p:cNvSpPr>
            <a:spLocks noChangeShapeType="1"/>
          </p:cNvSpPr>
          <p:nvPr/>
        </p:nvSpPr>
        <p:spPr bwMode="auto">
          <a:xfrm flipH="1">
            <a:off x="6732588" y="2852738"/>
            <a:ext cx="9366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3" name="Line 30"/>
          <p:cNvSpPr>
            <a:spLocks noChangeShapeType="1"/>
          </p:cNvSpPr>
          <p:nvPr/>
        </p:nvSpPr>
        <p:spPr bwMode="auto">
          <a:xfrm>
            <a:off x="7812089" y="2205038"/>
            <a:ext cx="359568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4" name="Line 31"/>
          <p:cNvSpPr>
            <a:spLocks noChangeShapeType="1"/>
          </p:cNvSpPr>
          <p:nvPr/>
        </p:nvSpPr>
        <p:spPr bwMode="auto">
          <a:xfrm flipH="1">
            <a:off x="7703741" y="2932113"/>
            <a:ext cx="576263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5" name="Text Box 32"/>
          <p:cNvSpPr txBox="1">
            <a:spLocks noChangeArrowheads="1"/>
          </p:cNvSpPr>
          <p:nvPr/>
        </p:nvSpPr>
        <p:spPr bwMode="auto">
          <a:xfrm>
            <a:off x="2916238" y="4148138"/>
            <a:ext cx="1152525" cy="366712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</a:t>
            </a:r>
          </a:p>
        </p:txBody>
      </p:sp>
      <p:sp>
        <p:nvSpPr>
          <p:cNvPr id="10266" name="Text Box 33"/>
          <p:cNvSpPr txBox="1">
            <a:spLocks noChangeArrowheads="1"/>
          </p:cNvSpPr>
          <p:nvPr/>
        </p:nvSpPr>
        <p:spPr bwMode="auto">
          <a:xfrm>
            <a:off x="3996829" y="4868863"/>
            <a:ext cx="1583805" cy="36933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Воспитанник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7" name="Text Box 34"/>
          <p:cNvSpPr txBox="1">
            <a:spLocks noChangeArrowheads="1"/>
          </p:cNvSpPr>
          <p:nvPr/>
        </p:nvSpPr>
        <p:spPr bwMode="auto">
          <a:xfrm>
            <a:off x="4716016" y="4221163"/>
            <a:ext cx="1584176" cy="36933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Воспитанник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8" name="Text Box 35"/>
          <p:cNvSpPr txBox="1">
            <a:spLocks noChangeArrowheads="1"/>
          </p:cNvSpPr>
          <p:nvPr/>
        </p:nvSpPr>
        <p:spPr bwMode="auto">
          <a:xfrm>
            <a:off x="4149305" y="3467894"/>
            <a:ext cx="1646831" cy="36933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Воспитанник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9" name="Line 36"/>
          <p:cNvSpPr>
            <a:spLocks noChangeShapeType="1"/>
          </p:cNvSpPr>
          <p:nvPr/>
        </p:nvSpPr>
        <p:spPr bwMode="auto">
          <a:xfrm>
            <a:off x="3816350" y="4508499"/>
            <a:ext cx="539750" cy="360363"/>
          </a:xfrm>
          <a:prstGeom prst="line">
            <a:avLst/>
          </a:prstGeom>
          <a:noFill/>
          <a:ln w="222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0" name="Line 37"/>
          <p:cNvSpPr>
            <a:spLocks noChangeShapeType="1"/>
          </p:cNvSpPr>
          <p:nvPr/>
        </p:nvSpPr>
        <p:spPr bwMode="auto">
          <a:xfrm>
            <a:off x="4067175" y="4365625"/>
            <a:ext cx="648841" cy="0"/>
          </a:xfrm>
          <a:prstGeom prst="line">
            <a:avLst/>
          </a:prstGeom>
          <a:noFill/>
          <a:ln w="222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1" name="Line 38"/>
          <p:cNvSpPr>
            <a:spLocks noChangeShapeType="1"/>
          </p:cNvSpPr>
          <p:nvPr/>
        </p:nvSpPr>
        <p:spPr bwMode="auto">
          <a:xfrm flipV="1">
            <a:off x="3779838" y="3789363"/>
            <a:ext cx="576262" cy="431800"/>
          </a:xfrm>
          <a:prstGeom prst="line">
            <a:avLst/>
          </a:prstGeom>
          <a:noFill/>
          <a:ln w="222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2" name="Line 39"/>
          <p:cNvSpPr>
            <a:spLocks noChangeShapeType="1"/>
          </p:cNvSpPr>
          <p:nvPr/>
        </p:nvSpPr>
        <p:spPr bwMode="auto">
          <a:xfrm flipH="1" flipV="1">
            <a:off x="3419475" y="4508500"/>
            <a:ext cx="576263" cy="360363"/>
          </a:xfrm>
          <a:prstGeom prst="line">
            <a:avLst/>
          </a:prstGeom>
          <a:noFill/>
          <a:ln w="222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3" name="Line 40"/>
          <p:cNvSpPr>
            <a:spLocks noChangeShapeType="1"/>
          </p:cNvSpPr>
          <p:nvPr/>
        </p:nvSpPr>
        <p:spPr bwMode="auto">
          <a:xfrm flipH="1">
            <a:off x="3492500" y="3644900"/>
            <a:ext cx="647700" cy="504825"/>
          </a:xfrm>
          <a:prstGeom prst="line">
            <a:avLst/>
          </a:prstGeom>
          <a:noFill/>
          <a:ln w="222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4" name="Line 41"/>
          <p:cNvSpPr>
            <a:spLocks noChangeShapeType="1"/>
          </p:cNvSpPr>
          <p:nvPr/>
        </p:nvSpPr>
        <p:spPr bwMode="auto">
          <a:xfrm flipH="1">
            <a:off x="4067174" y="4508500"/>
            <a:ext cx="648841" cy="0"/>
          </a:xfrm>
          <a:prstGeom prst="line">
            <a:avLst/>
          </a:prstGeom>
          <a:noFill/>
          <a:ln w="222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063"/>
            <a:ext cx="31702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44" y="4250368"/>
            <a:ext cx="3139738" cy="2354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90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Используя методы интерактивного обучения педагог привлекает обучающихся к процессу обучения, но и сами обучающиеся, взаимодействуя друг с другом, влияют на мотивацию каждого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воспитанника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Педагог в данном методе выполняет роль помощника. Его задача — создать условия для инициативы детей.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23587113"/>
              </p:ext>
            </p:extLst>
          </p:nvPr>
        </p:nvGraphicFramePr>
        <p:xfrm>
          <a:off x="323528" y="1700808"/>
          <a:ext cx="799288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37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затруднений результативности в учебном процессе и решение проблемы с помощью</a:t>
            </a:r>
            <a:r>
              <a:rPr lang="ru-RU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разнообразия интерактивных и учебно-речевых игр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41819"/>
            <a:ext cx="3826768" cy="820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Разнообразия интерактивных интеллектуальные игры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3491064"/>
            <a:ext cx="250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Учебно-речевых игр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7" y="3962673"/>
            <a:ext cx="3672408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обучения диалогической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обучения монологической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обучения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аудированию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обучения чтению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Фонетические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346846"/>
            <a:ext cx="3456384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Грамматические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Лексические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Орфографические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«Умники и умницы»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«Своя игра»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«Поле чудес»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«Интерактивная игра листопад»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«Найди букву»</a:t>
            </a:r>
          </a:p>
        </p:txBody>
      </p:sp>
    </p:spTree>
    <p:extLst>
      <p:ext uri="{BB962C8B-B14F-4D97-AF65-F5344CB8AC3E}">
        <p14:creationId xmlns:p14="http://schemas.microsoft.com/office/powerpoint/2010/main" val="24646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80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Правильное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педагога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совокупностью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различных методов воздействия для обеспечения гуманных, психологически оправданных функций по отношению 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ребенку приводит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 развлечения к обучению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развитию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07581284"/>
              </p:ext>
            </p:extLst>
          </p:nvPr>
        </p:nvGraphicFramePr>
        <p:xfrm>
          <a:off x="179512" y="188640"/>
          <a:ext cx="885698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2"/>
          <a:stretch/>
        </p:blipFill>
        <p:spPr bwMode="auto">
          <a:xfrm>
            <a:off x="1907704" y="3999660"/>
            <a:ext cx="5534764" cy="2859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6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813</Words>
  <Application>Microsoft Office PowerPoint</Application>
  <PresentationFormat>Экран (4:3)</PresentationFormat>
  <Paragraphs>122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Специальное оформление</vt:lpstr>
      <vt:lpstr>Алгоритм организации игровых технологий на занятиях по английскому языку</vt:lpstr>
      <vt:lpstr>Актуальность </vt:lpstr>
      <vt:lpstr>Новизна</vt:lpstr>
      <vt:lpstr>Цели и задачи</vt:lpstr>
      <vt:lpstr>По характеру связи между педагогом и обучающимся на учебном занятии можно выделить три основных модели обучения: пассивное, активное, интерактивное обучение</vt:lpstr>
      <vt:lpstr> В педагогической практике педагог редко использует лишь один подход в обучении. Я считаю, что активный и интерактивный методы обучения способны дать эффективный результат уровня знаний, развивают критическое мышление, самостоятельность поиска информации, мотивацию изучения иностранного языка, взаимодействие в команде </vt:lpstr>
      <vt:lpstr> Используя методы интерактивного обучения педагог привлекает обучающихся к процессу обучения, но и сами обучающиеся, взаимодействуя друг с другом, влияют на мотивацию каждого воспитанника. Педагог в данном методе выполняет роль помощника. Его задача — создать условия для инициативы детей. </vt:lpstr>
      <vt:lpstr>  Выявление затруднений результативности в учебном процессе и решение проблемы с помощью разнообразия интерактивных и учебно-речевых игр  </vt:lpstr>
      <vt:lpstr>Правильное  использование педагога  совокупностью различных методов воздействия для обеспечения гуманных, психологически оправданных функций по отношению к ребенку приводит  от развлечения к обучению и развитию</vt:lpstr>
      <vt:lpstr>Составление технологии алгоритма проведения интерактивного занятия</vt:lpstr>
      <vt:lpstr>При оценивании результатов интерактивного обучения педагог должен учитывать</vt:lpstr>
      <vt:lpstr>При составление игры педагог должен учитывать этапы проведения игры</vt:lpstr>
      <vt:lpstr>Для стимулирования мотивации учебно-познавательной деятельности обучающихся педагог обращает внимания на условия реализации</vt:lpstr>
      <vt:lpstr> При соблюдении форм  видов учебной деятельности,  методов обучения и воздействия, тематики игры алгоритма проведения, условий реализации можно  достигнуть  следующие результаты   </vt:lpstr>
      <vt:lpstr>Вывод: Эффективность применения педагогом алгоритма организации игровых технологий на занятиях по английскому языку способствуют у обучающихся формированию умений и навыков творческой, познавательной, личностной деятельности</vt:lpstr>
      <vt:lpstr>Литература и интернет-ресурсы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Екатерина</cp:lastModifiedBy>
  <cp:revision>90</cp:revision>
  <dcterms:created xsi:type="dcterms:W3CDTF">2009-01-08T12:15:48Z</dcterms:created>
  <dcterms:modified xsi:type="dcterms:W3CDTF">2023-11-29T17:28:11Z</dcterms:modified>
</cp:coreProperties>
</file>